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2"/>
  </p:notesMasterIdLst>
  <p:sldIdLst>
    <p:sldId id="256" r:id="rId2"/>
    <p:sldId id="293" r:id="rId3"/>
    <p:sldId id="263" r:id="rId4"/>
    <p:sldId id="264" r:id="rId5"/>
    <p:sldId id="265" r:id="rId6"/>
    <p:sldId id="266" r:id="rId7"/>
    <p:sldId id="267" r:id="rId8"/>
    <p:sldId id="268" r:id="rId9"/>
    <p:sldId id="269" r:id="rId10"/>
    <p:sldId id="270" r:id="rId11"/>
    <p:sldId id="271" r:id="rId12"/>
    <p:sldId id="258" r:id="rId13"/>
    <p:sldId id="289" r:id="rId14"/>
    <p:sldId id="259" r:id="rId15"/>
    <p:sldId id="260" r:id="rId16"/>
    <p:sldId id="294" r:id="rId17"/>
    <p:sldId id="296" r:id="rId18"/>
    <p:sldId id="272" r:id="rId19"/>
    <p:sldId id="273" r:id="rId20"/>
    <p:sldId id="297" r:id="rId21"/>
    <p:sldId id="298" r:id="rId22"/>
    <p:sldId id="299" r:id="rId23"/>
    <p:sldId id="300" r:id="rId24"/>
    <p:sldId id="301" r:id="rId25"/>
    <p:sldId id="302" r:id="rId26"/>
    <p:sldId id="303" r:id="rId27"/>
    <p:sldId id="304" r:id="rId28"/>
    <p:sldId id="274" r:id="rId29"/>
    <p:sldId id="275" r:id="rId30"/>
    <p:sldId id="305" r:id="rId31"/>
    <p:sldId id="306" r:id="rId32"/>
    <p:sldId id="307" r:id="rId33"/>
    <p:sldId id="308" r:id="rId34"/>
    <p:sldId id="309" r:id="rId35"/>
    <p:sldId id="310" r:id="rId36"/>
    <p:sldId id="276" r:id="rId37"/>
    <p:sldId id="277" r:id="rId38"/>
    <p:sldId id="311" r:id="rId39"/>
    <p:sldId id="312" r:id="rId40"/>
    <p:sldId id="313" r:id="rId41"/>
    <p:sldId id="314" r:id="rId42"/>
    <p:sldId id="278" r:id="rId43"/>
    <p:sldId id="279" r:id="rId44"/>
    <p:sldId id="315" r:id="rId45"/>
    <p:sldId id="316" r:id="rId46"/>
    <p:sldId id="317" r:id="rId47"/>
    <p:sldId id="318" r:id="rId48"/>
    <p:sldId id="280" r:id="rId49"/>
    <p:sldId id="281" r:id="rId50"/>
    <p:sldId id="319" r:id="rId51"/>
    <p:sldId id="320" r:id="rId52"/>
    <p:sldId id="323" r:id="rId53"/>
    <p:sldId id="324" r:id="rId54"/>
    <p:sldId id="321" r:id="rId55"/>
    <p:sldId id="322"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44" r:id="rId70"/>
    <p:sldId id="343" r:id="rId71"/>
    <p:sldId id="340" r:id="rId72"/>
    <p:sldId id="341" r:id="rId73"/>
    <p:sldId id="342" r:id="rId74"/>
    <p:sldId id="282" r:id="rId75"/>
    <p:sldId id="288" r:id="rId76"/>
    <p:sldId id="345" r:id="rId77"/>
    <p:sldId id="347" r:id="rId78"/>
    <p:sldId id="348" r:id="rId79"/>
    <p:sldId id="350" r:id="rId80"/>
    <p:sldId id="351" r:id="rId81"/>
    <p:sldId id="352" r:id="rId82"/>
    <p:sldId id="353" r:id="rId83"/>
    <p:sldId id="354" r:id="rId84"/>
    <p:sldId id="357" r:id="rId85"/>
    <p:sldId id="356" r:id="rId86"/>
    <p:sldId id="290" r:id="rId87"/>
    <p:sldId id="359" r:id="rId88"/>
    <p:sldId id="358" r:id="rId89"/>
    <p:sldId id="360" r:id="rId90"/>
    <p:sldId id="364" r:id="rId91"/>
    <p:sldId id="362" r:id="rId92"/>
    <p:sldId id="292" r:id="rId93"/>
    <p:sldId id="291" r:id="rId94"/>
    <p:sldId id="285" r:id="rId95"/>
    <p:sldId id="261" r:id="rId96"/>
    <p:sldId id="363" r:id="rId97"/>
    <p:sldId id="284" r:id="rId98"/>
    <p:sldId id="286" r:id="rId99"/>
    <p:sldId id="287" r:id="rId100"/>
    <p:sldId id="262" r:id="rId10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AEA3"/>
    <a:srgbClr val="F0E4E1"/>
    <a:srgbClr val="E6BFB8"/>
    <a:srgbClr val="FFBDBD"/>
    <a:srgbClr val="FDE3E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185394-3AFD-42B2-9285-3B672C598A56}" v="50" dt="2022-03-27T08:07:28.971"/>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8" autoAdjust="0"/>
    <p:restoredTop sz="94660"/>
  </p:normalViewPr>
  <p:slideViewPr>
    <p:cSldViewPr snapToGrid="0">
      <p:cViewPr>
        <p:scale>
          <a:sx n="125" d="100"/>
          <a:sy n="125" d="100"/>
        </p:scale>
        <p:origin x="24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ett Pepito" userId="ddef1e2176689e9a" providerId="LiveId" clId="{B2185394-3AFD-42B2-9285-3B672C598A56}"/>
    <pc:docChg chg="undo custSel addSld delSld modSld sldOrd">
      <pc:chgData name="Danett Pepito" userId="ddef1e2176689e9a" providerId="LiveId" clId="{B2185394-3AFD-42B2-9285-3B672C598A56}" dt="2022-03-28T21:38:02.104" v="6987" actId="1076"/>
      <pc:docMkLst>
        <pc:docMk/>
      </pc:docMkLst>
      <pc:sldChg chg="modSp mod">
        <pc:chgData name="Danett Pepito" userId="ddef1e2176689e9a" providerId="LiveId" clId="{B2185394-3AFD-42B2-9285-3B672C598A56}" dt="2022-03-23T07:22:22.935" v="3198" actId="207"/>
        <pc:sldMkLst>
          <pc:docMk/>
          <pc:sldMk cId="0" sldId="256"/>
        </pc:sldMkLst>
        <pc:spChg chg="mod">
          <ac:chgData name="Danett Pepito" userId="ddef1e2176689e9a" providerId="LiveId" clId="{B2185394-3AFD-42B2-9285-3B672C598A56}" dt="2022-03-23T07:21:42.834" v="3195" actId="207"/>
          <ac:spMkLst>
            <pc:docMk/>
            <pc:sldMk cId="0" sldId="256"/>
            <ac:spMk id="54" creationId="{00000000-0000-0000-0000-000000000000}"/>
          </ac:spMkLst>
        </pc:spChg>
        <pc:spChg chg="mod">
          <ac:chgData name="Danett Pepito" userId="ddef1e2176689e9a" providerId="LiveId" clId="{B2185394-3AFD-42B2-9285-3B672C598A56}" dt="2022-03-23T07:22:22.935" v="3198" actId="207"/>
          <ac:spMkLst>
            <pc:docMk/>
            <pc:sldMk cId="0" sldId="256"/>
            <ac:spMk id="55" creationId="{00000000-0000-0000-0000-000000000000}"/>
          </ac:spMkLst>
        </pc:spChg>
        <pc:graphicFrameChg chg="modGraphic">
          <ac:chgData name="Danett Pepito" userId="ddef1e2176689e9a" providerId="LiveId" clId="{B2185394-3AFD-42B2-9285-3B672C598A56}" dt="2022-03-23T07:21:48.226" v="3197" actId="207"/>
          <ac:graphicFrameMkLst>
            <pc:docMk/>
            <pc:sldMk cId="0" sldId="256"/>
            <ac:graphicFrameMk id="56" creationId="{00000000-0000-0000-0000-000000000000}"/>
          </ac:graphicFrameMkLst>
        </pc:graphicFrameChg>
      </pc:sldChg>
      <pc:sldChg chg="modSp mod">
        <pc:chgData name="Danett Pepito" userId="ddef1e2176689e9a" providerId="LiveId" clId="{B2185394-3AFD-42B2-9285-3B672C598A56}" dt="2022-03-23T05:25:30.939" v="3176" actId="207"/>
        <pc:sldMkLst>
          <pc:docMk/>
          <pc:sldMk cId="0" sldId="259"/>
        </pc:sldMkLst>
        <pc:spChg chg="mod">
          <ac:chgData name="Danett Pepito" userId="ddef1e2176689e9a" providerId="LiveId" clId="{B2185394-3AFD-42B2-9285-3B672C598A56}" dt="2022-03-23T05:25:30.939" v="3176" actId="207"/>
          <ac:spMkLst>
            <pc:docMk/>
            <pc:sldMk cId="0" sldId="259"/>
            <ac:spMk id="73" creationId="{00000000-0000-0000-0000-000000000000}"/>
          </ac:spMkLst>
        </pc:spChg>
      </pc:sldChg>
      <pc:sldChg chg="addSp modSp mod">
        <pc:chgData name="Danett Pepito" userId="ddef1e2176689e9a" providerId="LiveId" clId="{B2185394-3AFD-42B2-9285-3B672C598A56}" dt="2022-03-23T07:22:35.312" v="3199" actId="207"/>
        <pc:sldMkLst>
          <pc:docMk/>
          <pc:sldMk cId="0" sldId="260"/>
        </pc:sldMkLst>
        <pc:spChg chg="mod">
          <ac:chgData name="Danett Pepito" userId="ddef1e2176689e9a" providerId="LiveId" clId="{B2185394-3AFD-42B2-9285-3B672C598A56}" dt="2022-03-23T05:25:34.403" v="3177" actId="207"/>
          <ac:spMkLst>
            <pc:docMk/>
            <pc:sldMk cId="0" sldId="260"/>
            <ac:spMk id="78" creationId="{00000000-0000-0000-0000-000000000000}"/>
          </ac:spMkLst>
        </pc:spChg>
        <pc:graphicFrameChg chg="mod modGraphic">
          <ac:chgData name="Danett Pepito" userId="ddef1e2176689e9a" providerId="LiveId" clId="{B2185394-3AFD-42B2-9285-3B672C598A56}" dt="2022-03-23T07:22:35.312" v="3199" actId="207"/>
          <ac:graphicFrameMkLst>
            <pc:docMk/>
            <pc:sldMk cId="0" sldId="260"/>
            <ac:graphicFrameMk id="79" creationId="{00000000-0000-0000-0000-000000000000}"/>
          </ac:graphicFrameMkLst>
        </pc:graphicFrameChg>
        <pc:picChg chg="add mod">
          <ac:chgData name="Danett Pepito" userId="ddef1e2176689e9a" providerId="LiveId" clId="{B2185394-3AFD-42B2-9285-3B672C598A56}" dt="2022-03-15T20:29:59.366" v="22" actId="1076"/>
          <ac:picMkLst>
            <pc:docMk/>
            <pc:sldMk cId="0" sldId="260"/>
            <ac:picMk id="3" creationId="{1ABFC708-2EF5-4826-97A3-7137EF0DC93F}"/>
          </ac:picMkLst>
        </pc:picChg>
        <pc:picChg chg="mod">
          <ac:chgData name="Danett Pepito" userId="ddef1e2176689e9a" providerId="LiveId" clId="{B2185394-3AFD-42B2-9285-3B672C598A56}" dt="2022-03-15T20:29:29.748" v="9" actId="14100"/>
          <ac:picMkLst>
            <pc:docMk/>
            <pc:sldMk cId="0" sldId="260"/>
            <ac:picMk id="4" creationId="{F2D9858D-573C-418A-940C-1758888239B7}"/>
          </ac:picMkLst>
        </pc:picChg>
        <pc:picChg chg="add mod">
          <ac:chgData name="Danett Pepito" userId="ddef1e2176689e9a" providerId="LiveId" clId="{B2185394-3AFD-42B2-9285-3B672C598A56}" dt="2022-03-15T20:30:31.773" v="127" actId="1076"/>
          <ac:picMkLst>
            <pc:docMk/>
            <pc:sldMk cId="0" sldId="260"/>
            <ac:picMk id="6" creationId="{81680A84-6532-45CE-B533-D6BEC1FD16E4}"/>
          </ac:picMkLst>
        </pc:picChg>
      </pc:sldChg>
      <pc:sldChg chg="modSp mod">
        <pc:chgData name="Danett Pepito" userId="ddef1e2176689e9a" providerId="LiveId" clId="{B2185394-3AFD-42B2-9285-3B672C598A56}" dt="2022-03-26T08:15:55.300" v="6690" actId="20577"/>
        <pc:sldMkLst>
          <pc:docMk/>
          <pc:sldMk cId="0" sldId="261"/>
        </pc:sldMkLst>
        <pc:spChg chg="mod">
          <ac:chgData name="Danett Pepito" userId="ddef1e2176689e9a" providerId="LiveId" clId="{B2185394-3AFD-42B2-9285-3B672C598A56}" dt="2022-03-26T08:15:55.300" v="6690" actId="20577"/>
          <ac:spMkLst>
            <pc:docMk/>
            <pc:sldMk cId="0" sldId="261"/>
            <ac:spMk id="85" creationId="{00000000-0000-0000-0000-000000000000}"/>
          </ac:spMkLst>
        </pc:spChg>
      </pc:sldChg>
      <pc:sldChg chg="addSp delSp modSp mod">
        <pc:chgData name="Danett Pepito" userId="ddef1e2176689e9a" providerId="LiveId" clId="{B2185394-3AFD-42B2-9285-3B672C598A56}" dt="2022-03-23T05:24:24.450" v="3164" actId="207"/>
        <pc:sldMkLst>
          <pc:docMk/>
          <pc:sldMk cId="1320346451" sldId="263"/>
        </pc:sldMkLst>
        <pc:spChg chg="mod">
          <ac:chgData name="Danett Pepito" userId="ddef1e2176689e9a" providerId="LiveId" clId="{B2185394-3AFD-42B2-9285-3B672C598A56}" dt="2022-03-23T05:24:24.450" v="3164" actId="207"/>
          <ac:spMkLst>
            <pc:docMk/>
            <pc:sldMk cId="1320346451" sldId="263"/>
            <ac:spMk id="2" creationId="{5912979F-6922-40FD-B6E0-0506FA25714D}"/>
          </ac:spMkLst>
        </pc:spChg>
        <pc:spChg chg="mod">
          <ac:chgData name="Danett Pepito" userId="ddef1e2176689e9a" providerId="LiveId" clId="{B2185394-3AFD-42B2-9285-3B672C598A56}" dt="2022-03-23T05:24:24.450" v="3164" actId="207"/>
          <ac:spMkLst>
            <pc:docMk/>
            <pc:sldMk cId="1320346451" sldId="263"/>
            <ac:spMk id="3" creationId="{1EB42CE1-67BF-466B-8C2C-7F21A8892B1E}"/>
          </ac:spMkLst>
        </pc:spChg>
        <pc:picChg chg="add del">
          <ac:chgData name="Danett Pepito" userId="ddef1e2176689e9a" providerId="LiveId" clId="{B2185394-3AFD-42B2-9285-3B672C598A56}" dt="2022-03-18T02:01:35.202" v="659" actId="22"/>
          <ac:picMkLst>
            <pc:docMk/>
            <pc:sldMk cId="1320346451" sldId="263"/>
            <ac:picMk id="6" creationId="{F02B132D-EB29-4617-BFD9-04968E0AF7F0}"/>
          </ac:picMkLst>
        </pc:picChg>
      </pc:sldChg>
      <pc:sldChg chg="modSp mod">
        <pc:chgData name="Danett Pepito" userId="ddef1e2176689e9a" providerId="LiveId" clId="{B2185394-3AFD-42B2-9285-3B672C598A56}" dt="2022-03-23T05:24:20.061" v="3163" actId="207"/>
        <pc:sldMkLst>
          <pc:docMk/>
          <pc:sldMk cId="2682424228" sldId="264"/>
        </pc:sldMkLst>
        <pc:spChg chg="mod">
          <ac:chgData name="Danett Pepito" userId="ddef1e2176689e9a" providerId="LiveId" clId="{B2185394-3AFD-42B2-9285-3B672C598A56}" dt="2022-03-23T05:24:20.061" v="3163" actId="207"/>
          <ac:spMkLst>
            <pc:docMk/>
            <pc:sldMk cId="2682424228" sldId="264"/>
            <ac:spMk id="3" creationId="{1EB42CE1-67BF-466B-8C2C-7F21A8892B1E}"/>
          </ac:spMkLst>
        </pc:spChg>
        <pc:spChg chg="mod">
          <ac:chgData name="Danett Pepito" userId="ddef1e2176689e9a" providerId="LiveId" clId="{B2185394-3AFD-42B2-9285-3B672C598A56}" dt="2022-03-23T05:24:20.061" v="3163" actId="207"/>
          <ac:spMkLst>
            <pc:docMk/>
            <pc:sldMk cId="2682424228" sldId="264"/>
            <ac:spMk id="4" creationId="{4709D978-E5AD-4FAA-ADB4-C7CBB736D3B1}"/>
          </ac:spMkLst>
        </pc:spChg>
      </pc:sldChg>
      <pc:sldChg chg="modSp mod">
        <pc:chgData name="Danett Pepito" userId="ddef1e2176689e9a" providerId="LiveId" clId="{B2185394-3AFD-42B2-9285-3B672C598A56}" dt="2022-03-23T05:24:33.497" v="3166" actId="207"/>
        <pc:sldMkLst>
          <pc:docMk/>
          <pc:sldMk cId="1674096743" sldId="265"/>
        </pc:sldMkLst>
        <pc:spChg chg="mod">
          <ac:chgData name="Danett Pepito" userId="ddef1e2176689e9a" providerId="LiveId" clId="{B2185394-3AFD-42B2-9285-3B672C598A56}" dt="2022-03-23T05:24:33.497" v="3166" actId="207"/>
          <ac:spMkLst>
            <pc:docMk/>
            <pc:sldMk cId="1674096743" sldId="265"/>
            <ac:spMk id="2" creationId="{5912979F-6922-40FD-B6E0-0506FA25714D}"/>
          </ac:spMkLst>
        </pc:spChg>
        <pc:spChg chg="mod">
          <ac:chgData name="Danett Pepito" userId="ddef1e2176689e9a" providerId="LiveId" clId="{B2185394-3AFD-42B2-9285-3B672C598A56}" dt="2022-03-23T05:24:33.497" v="3166" actId="207"/>
          <ac:spMkLst>
            <pc:docMk/>
            <pc:sldMk cId="1674096743" sldId="265"/>
            <ac:spMk id="3" creationId="{1EB42CE1-67BF-466B-8C2C-7F21A8892B1E}"/>
          </ac:spMkLst>
        </pc:spChg>
      </pc:sldChg>
      <pc:sldChg chg="modSp mod">
        <pc:chgData name="Danett Pepito" userId="ddef1e2176689e9a" providerId="LiveId" clId="{B2185394-3AFD-42B2-9285-3B672C598A56}" dt="2022-03-23T05:24:37.241" v="3167" actId="207"/>
        <pc:sldMkLst>
          <pc:docMk/>
          <pc:sldMk cId="1508299609" sldId="266"/>
        </pc:sldMkLst>
        <pc:spChg chg="mod">
          <ac:chgData name="Danett Pepito" userId="ddef1e2176689e9a" providerId="LiveId" clId="{B2185394-3AFD-42B2-9285-3B672C598A56}" dt="2022-03-23T05:24:37.241" v="3167" actId="207"/>
          <ac:spMkLst>
            <pc:docMk/>
            <pc:sldMk cId="1508299609" sldId="266"/>
            <ac:spMk id="2" creationId="{5912979F-6922-40FD-B6E0-0506FA25714D}"/>
          </ac:spMkLst>
        </pc:spChg>
        <pc:spChg chg="mod">
          <ac:chgData name="Danett Pepito" userId="ddef1e2176689e9a" providerId="LiveId" clId="{B2185394-3AFD-42B2-9285-3B672C598A56}" dt="2022-03-23T05:24:37.241" v="3167" actId="207"/>
          <ac:spMkLst>
            <pc:docMk/>
            <pc:sldMk cId="1508299609" sldId="266"/>
            <ac:spMk id="3" creationId="{1EB42CE1-67BF-466B-8C2C-7F21A8892B1E}"/>
          </ac:spMkLst>
        </pc:spChg>
      </pc:sldChg>
      <pc:sldChg chg="modSp mod">
        <pc:chgData name="Danett Pepito" userId="ddef1e2176689e9a" providerId="LiveId" clId="{B2185394-3AFD-42B2-9285-3B672C598A56}" dt="2022-03-23T05:24:52.559" v="3168" actId="207"/>
        <pc:sldMkLst>
          <pc:docMk/>
          <pc:sldMk cId="3102438580" sldId="267"/>
        </pc:sldMkLst>
        <pc:spChg chg="mod">
          <ac:chgData name="Danett Pepito" userId="ddef1e2176689e9a" providerId="LiveId" clId="{B2185394-3AFD-42B2-9285-3B672C598A56}" dt="2022-03-23T05:24:52.559" v="3168" actId="207"/>
          <ac:spMkLst>
            <pc:docMk/>
            <pc:sldMk cId="3102438580" sldId="267"/>
            <ac:spMk id="2" creationId="{5912979F-6922-40FD-B6E0-0506FA25714D}"/>
          </ac:spMkLst>
        </pc:spChg>
        <pc:spChg chg="mod">
          <ac:chgData name="Danett Pepito" userId="ddef1e2176689e9a" providerId="LiveId" clId="{B2185394-3AFD-42B2-9285-3B672C598A56}" dt="2022-03-23T05:24:52.559" v="3168" actId="207"/>
          <ac:spMkLst>
            <pc:docMk/>
            <pc:sldMk cId="3102438580" sldId="267"/>
            <ac:spMk id="3" creationId="{1EB42CE1-67BF-466B-8C2C-7F21A8892B1E}"/>
          </ac:spMkLst>
        </pc:spChg>
      </pc:sldChg>
      <pc:sldChg chg="modSp mod">
        <pc:chgData name="Danett Pepito" userId="ddef1e2176689e9a" providerId="LiveId" clId="{B2185394-3AFD-42B2-9285-3B672C598A56}" dt="2022-03-23T05:25:22.123" v="3174" actId="20577"/>
        <pc:sldMkLst>
          <pc:docMk/>
          <pc:sldMk cId="1312020768" sldId="268"/>
        </pc:sldMkLst>
        <pc:spChg chg="mod">
          <ac:chgData name="Danett Pepito" userId="ddef1e2176689e9a" providerId="LiveId" clId="{B2185394-3AFD-42B2-9285-3B672C598A56}" dt="2022-03-23T05:24:56.701" v="3169" actId="207"/>
          <ac:spMkLst>
            <pc:docMk/>
            <pc:sldMk cId="1312020768" sldId="268"/>
            <ac:spMk id="2" creationId="{5912979F-6922-40FD-B6E0-0506FA25714D}"/>
          </ac:spMkLst>
        </pc:spChg>
        <pc:spChg chg="mod">
          <ac:chgData name="Danett Pepito" userId="ddef1e2176689e9a" providerId="LiveId" clId="{B2185394-3AFD-42B2-9285-3B672C598A56}" dt="2022-03-23T05:25:22.123" v="3174" actId="20577"/>
          <ac:spMkLst>
            <pc:docMk/>
            <pc:sldMk cId="1312020768" sldId="268"/>
            <ac:spMk id="3" creationId="{1EB42CE1-67BF-466B-8C2C-7F21A8892B1E}"/>
          </ac:spMkLst>
        </pc:spChg>
      </pc:sldChg>
      <pc:sldChg chg="modSp mod">
        <pc:chgData name="Danett Pepito" userId="ddef1e2176689e9a" providerId="LiveId" clId="{B2185394-3AFD-42B2-9285-3B672C598A56}" dt="2022-03-23T05:25:05.988" v="3171" actId="207"/>
        <pc:sldMkLst>
          <pc:docMk/>
          <pc:sldMk cId="777656967" sldId="269"/>
        </pc:sldMkLst>
        <pc:spChg chg="mod">
          <ac:chgData name="Danett Pepito" userId="ddef1e2176689e9a" providerId="LiveId" clId="{B2185394-3AFD-42B2-9285-3B672C598A56}" dt="2022-03-23T05:25:05.988" v="3171" actId="207"/>
          <ac:spMkLst>
            <pc:docMk/>
            <pc:sldMk cId="777656967" sldId="269"/>
            <ac:spMk id="2" creationId="{5912979F-6922-40FD-B6E0-0506FA25714D}"/>
          </ac:spMkLst>
        </pc:spChg>
        <pc:spChg chg="mod">
          <ac:chgData name="Danett Pepito" userId="ddef1e2176689e9a" providerId="LiveId" clId="{B2185394-3AFD-42B2-9285-3B672C598A56}" dt="2022-03-23T05:25:05.988" v="3171" actId="207"/>
          <ac:spMkLst>
            <pc:docMk/>
            <pc:sldMk cId="777656967" sldId="269"/>
            <ac:spMk id="3" creationId="{1EB42CE1-67BF-466B-8C2C-7F21A8892B1E}"/>
          </ac:spMkLst>
        </pc:spChg>
      </pc:sldChg>
      <pc:sldChg chg="modSp mod">
        <pc:chgData name="Danett Pepito" userId="ddef1e2176689e9a" providerId="LiveId" clId="{B2185394-3AFD-42B2-9285-3B672C598A56}" dt="2022-03-23T05:25:10.624" v="3172" actId="207"/>
        <pc:sldMkLst>
          <pc:docMk/>
          <pc:sldMk cId="3955449649" sldId="270"/>
        </pc:sldMkLst>
        <pc:spChg chg="mod">
          <ac:chgData name="Danett Pepito" userId="ddef1e2176689e9a" providerId="LiveId" clId="{B2185394-3AFD-42B2-9285-3B672C598A56}" dt="2022-03-23T05:25:10.624" v="3172" actId="207"/>
          <ac:spMkLst>
            <pc:docMk/>
            <pc:sldMk cId="3955449649" sldId="270"/>
            <ac:spMk id="2" creationId="{5912979F-6922-40FD-B6E0-0506FA25714D}"/>
          </ac:spMkLst>
        </pc:spChg>
        <pc:spChg chg="mod">
          <ac:chgData name="Danett Pepito" userId="ddef1e2176689e9a" providerId="LiveId" clId="{B2185394-3AFD-42B2-9285-3B672C598A56}" dt="2022-03-23T05:25:10.624" v="3172" actId="207"/>
          <ac:spMkLst>
            <pc:docMk/>
            <pc:sldMk cId="3955449649" sldId="270"/>
            <ac:spMk id="3" creationId="{1EB42CE1-67BF-466B-8C2C-7F21A8892B1E}"/>
          </ac:spMkLst>
        </pc:spChg>
      </pc:sldChg>
      <pc:sldChg chg="modSp mod">
        <pc:chgData name="Danett Pepito" userId="ddef1e2176689e9a" providerId="LiveId" clId="{B2185394-3AFD-42B2-9285-3B672C598A56}" dt="2022-03-23T05:25:15.078" v="3173" actId="207"/>
        <pc:sldMkLst>
          <pc:docMk/>
          <pc:sldMk cId="1415581040" sldId="271"/>
        </pc:sldMkLst>
        <pc:spChg chg="mod">
          <ac:chgData name="Danett Pepito" userId="ddef1e2176689e9a" providerId="LiveId" clId="{B2185394-3AFD-42B2-9285-3B672C598A56}" dt="2022-03-23T05:25:15.078" v="3173" actId="207"/>
          <ac:spMkLst>
            <pc:docMk/>
            <pc:sldMk cId="1415581040" sldId="271"/>
            <ac:spMk id="2" creationId="{5912979F-6922-40FD-B6E0-0506FA25714D}"/>
          </ac:spMkLst>
        </pc:spChg>
        <pc:spChg chg="mod">
          <ac:chgData name="Danett Pepito" userId="ddef1e2176689e9a" providerId="LiveId" clId="{B2185394-3AFD-42B2-9285-3B672C598A56}" dt="2022-03-23T05:25:15.078" v="3173" actId="207"/>
          <ac:spMkLst>
            <pc:docMk/>
            <pc:sldMk cId="1415581040" sldId="271"/>
            <ac:spMk id="3" creationId="{1EB42CE1-67BF-466B-8C2C-7F21A8892B1E}"/>
          </ac:spMkLst>
        </pc:spChg>
      </pc:sldChg>
      <pc:sldChg chg="addSp delSp modSp mod">
        <pc:chgData name="Danett Pepito" userId="ddef1e2176689e9a" providerId="LiveId" clId="{B2185394-3AFD-42B2-9285-3B672C598A56}" dt="2022-03-23T05:25:42.488" v="3180" actId="207"/>
        <pc:sldMkLst>
          <pc:docMk/>
          <pc:sldMk cId="2095003138" sldId="272"/>
        </pc:sldMkLst>
        <pc:spChg chg="mod">
          <ac:chgData name="Danett Pepito" userId="ddef1e2176689e9a" providerId="LiveId" clId="{B2185394-3AFD-42B2-9285-3B672C598A56}" dt="2022-03-23T05:25:42.488" v="3180" actId="207"/>
          <ac:spMkLst>
            <pc:docMk/>
            <pc:sldMk cId="2095003138" sldId="272"/>
            <ac:spMk id="73" creationId="{00000000-0000-0000-0000-000000000000}"/>
          </ac:spMkLst>
        </pc:spChg>
        <pc:picChg chg="add del mod">
          <ac:chgData name="Danett Pepito" userId="ddef1e2176689e9a" providerId="LiveId" clId="{B2185394-3AFD-42B2-9285-3B672C598A56}" dt="2022-03-15T20:57:14.648" v="206" actId="478"/>
          <ac:picMkLst>
            <pc:docMk/>
            <pc:sldMk cId="2095003138" sldId="272"/>
            <ac:picMk id="3" creationId="{F838C587-39AC-4CD3-B2A2-5692F2352E5A}"/>
          </ac:picMkLst>
        </pc:picChg>
        <pc:picChg chg="add mod ord">
          <ac:chgData name="Danett Pepito" userId="ddef1e2176689e9a" providerId="LiveId" clId="{B2185394-3AFD-42B2-9285-3B672C598A56}" dt="2022-03-15T20:55:31.978" v="184" actId="167"/>
          <ac:picMkLst>
            <pc:docMk/>
            <pc:sldMk cId="2095003138" sldId="272"/>
            <ac:picMk id="5" creationId="{9BC14331-DE77-47DE-A98A-AE1AD13BC406}"/>
          </ac:picMkLst>
        </pc:picChg>
        <pc:picChg chg="add mod">
          <ac:chgData name="Danett Pepito" userId="ddef1e2176689e9a" providerId="LiveId" clId="{B2185394-3AFD-42B2-9285-3B672C598A56}" dt="2022-03-15T20:57:28.206" v="211" actId="1076"/>
          <ac:picMkLst>
            <pc:docMk/>
            <pc:sldMk cId="2095003138" sldId="272"/>
            <ac:picMk id="6" creationId="{71C43FAB-1D29-438F-92CD-FE210557293B}"/>
          </ac:picMkLst>
        </pc:picChg>
      </pc:sldChg>
      <pc:sldChg chg="addSp modSp mod">
        <pc:chgData name="Danett Pepito" userId="ddef1e2176689e9a" providerId="LiveId" clId="{B2185394-3AFD-42B2-9285-3B672C598A56}" dt="2022-03-23T07:22:44.818" v="3201" actId="207"/>
        <pc:sldMkLst>
          <pc:docMk/>
          <pc:sldMk cId="2116980625" sldId="273"/>
        </pc:sldMkLst>
        <pc:spChg chg="mod">
          <ac:chgData name="Danett Pepito" userId="ddef1e2176689e9a" providerId="LiveId" clId="{B2185394-3AFD-42B2-9285-3B672C598A56}" dt="2022-03-23T05:25:45.639" v="3181" actId="207"/>
          <ac:spMkLst>
            <pc:docMk/>
            <pc:sldMk cId="2116980625" sldId="273"/>
            <ac:spMk id="78" creationId="{00000000-0000-0000-0000-000000000000}"/>
          </ac:spMkLst>
        </pc:spChg>
        <pc:graphicFrameChg chg="mod modGraphic">
          <ac:chgData name="Danett Pepito" userId="ddef1e2176689e9a" providerId="LiveId" clId="{B2185394-3AFD-42B2-9285-3B672C598A56}" dt="2022-03-23T07:22:44.818" v="3201" actId="207"/>
          <ac:graphicFrameMkLst>
            <pc:docMk/>
            <pc:sldMk cId="2116980625" sldId="273"/>
            <ac:graphicFrameMk id="79" creationId="{00000000-0000-0000-0000-000000000000}"/>
          </ac:graphicFrameMkLst>
        </pc:graphicFrameChg>
        <pc:picChg chg="add mod">
          <ac:chgData name="Danett Pepito" userId="ddef1e2176689e9a" providerId="LiveId" clId="{B2185394-3AFD-42B2-9285-3B672C598A56}" dt="2022-03-18T01:24:15.067" v="221" actId="14100"/>
          <ac:picMkLst>
            <pc:docMk/>
            <pc:sldMk cId="2116980625" sldId="273"/>
            <ac:picMk id="3" creationId="{457A96CB-6654-4899-A374-2AFADD57676A}"/>
          </ac:picMkLst>
        </pc:picChg>
        <pc:picChg chg="add mod ord">
          <ac:chgData name="Danett Pepito" userId="ddef1e2176689e9a" providerId="LiveId" clId="{B2185394-3AFD-42B2-9285-3B672C598A56}" dt="2022-03-15T20:56:33.241" v="191" actId="167"/>
          <ac:picMkLst>
            <pc:docMk/>
            <pc:sldMk cId="2116980625" sldId="273"/>
            <ac:picMk id="4" creationId="{96FB645C-675A-498C-8E83-4C3E6330AD02}"/>
          </ac:picMkLst>
        </pc:picChg>
        <pc:picChg chg="add mod">
          <ac:chgData name="Danett Pepito" userId="ddef1e2176689e9a" providerId="LiveId" clId="{B2185394-3AFD-42B2-9285-3B672C598A56}" dt="2022-03-18T01:24:17.510" v="222" actId="1076"/>
          <ac:picMkLst>
            <pc:docMk/>
            <pc:sldMk cId="2116980625" sldId="273"/>
            <ac:picMk id="6" creationId="{3D56C34E-A9A5-4128-8622-C604C82A807B}"/>
          </ac:picMkLst>
        </pc:picChg>
      </pc:sldChg>
      <pc:sldChg chg="addSp modSp mod">
        <pc:chgData name="Danett Pepito" userId="ddef1e2176689e9a" providerId="LiveId" clId="{B2185394-3AFD-42B2-9285-3B672C598A56}" dt="2022-03-23T05:26:13.011" v="3190" actId="207"/>
        <pc:sldMkLst>
          <pc:docMk/>
          <pc:sldMk cId="3443263372" sldId="274"/>
        </pc:sldMkLst>
        <pc:spChg chg="mod">
          <ac:chgData name="Danett Pepito" userId="ddef1e2176689e9a" providerId="LiveId" clId="{B2185394-3AFD-42B2-9285-3B672C598A56}" dt="2022-03-23T05:26:13.011" v="3190" actId="207"/>
          <ac:spMkLst>
            <pc:docMk/>
            <pc:sldMk cId="3443263372" sldId="274"/>
            <ac:spMk id="73" creationId="{00000000-0000-0000-0000-000000000000}"/>
          </ac:spMkLst>
        </pc:spChg>
        <pc:picChg chg="add mod ord">
          <ac:chgData name="Danett Pepito" userId="ddef1e2176689e9a" providerId="LiveId" clId="{B2185394-3AFD-42B2-9285-3B672C598A56}" dt="2022-03-18T01:58:52.288" v="607" actId="167"/>
          <ac:picMkLst>
            <pc:docMk/>
            <pc:sldMk cId="3443263372" sldId="274"/>
            <ac:picMk id="3" creationId="{56BED5EB-EF3D-4AC9-8995-621CB5CA184A}"/>
          </ac:picMkLst>
        </pc:picChg>
        <pc:picChg chg="add mod">
          <ac:chgData name="Danett Pepito" userId="ddef1e2176689e9a" providerId="LiveId" clId="{B2185394-3AFD-42B2-9285-3B672C598A56}" dt="2022-03-18T02:00:26.845" v="657" actId="1076"/>
          <ac:picMkLst>
            <pc:docMk/>
            <pc:sldMk cId="3443263372" sldId="274"/>
            <ac:picMk id="4" creationId="{302C65D9-1B88-4505-A39D-C2987CA70AEA}"/>
          </ac:picMkLst>
        </pc:picChg>
      </pc:sldChg>
      <pc:sldChg chg="addSp delSp modSp mod">
        <pc:chgData name="Danett Pepito" userId="ddef1e2176689e9a" providerId="LiveId" clId="{B2185394-3AFD-42B2-9285-3B672C598A56}" dt="2022-03-23T07:22:56.842" v="3204" actId="207"/>
        <pc:sldMkLst>
          <pc:docMk/>
          <pc:sldMk cId="3297752779" sldId="275"/>
        </pc:sldMkLst>
        <pc:spChg chg="mod">
          <ac:chgData name="Danett Pepito" userId="ddef1e2176689e9a" providerId="LiveId" clId="{B2185394-3AFD-42B2-9285-3B672C598A56}" dt="2022-03-23T05:26:23.001" v="3191" actId="207"/>
          <ac:spMkLst>
            <pc:docMk/>
            <pc:sldMk cId="3297752779" sldId="275"/>
            <ac:spMk id="78" creationId="{00000000-0000-0000-0000-000000000000}"/>
          </ac:spMkLst>
        </pc:spChg>
        <pc:graphicFrameChg chg="mod modGraphic">
          <ac:chgData name="Danett Pepito" userId="ddef1e2176689e9a" providerId="LiveId" clId="{B2185394-3AFD-42B2-9285-3B672C598A56}" dt="2022-03-23T07:22:56.842" v="3204" actId="207"/>
          <ac:graphicFrameMkLst>
            <pc:docMk/>
            <pc:sldMk cId="3297752779" sldId="275"/>
            <ac:graphicFrameMk id="79" creationId="{00000000-0000-0000-0000-000000000000}"/>
          </ac:graphicFrameMkLst>
        </pc:graphicFrameChg>
        <pc:picChg chg="add mod">
          <ac:chgData name="Danett Pepito" userId="ddef1e2176689e9a" providerId="LiveId" clId="{B2185394-3AFD-42B2-9285-3B672C598A56}" dt="2022-03-18T02:04:08.791" v="686" actId="1076"/>
          <ac:picMkLst>
            <pc:docMk/>
            <pc:sldMk cId="3297752779" sldId="275"/>
            <ac:picMk id="3" creationId="{96D42F30-FC74-471E-BF44-DB20B32C0463}"/>
          </ac:picMkLst>
        </pc:picChg>
        <pc:picChg chg="add mod ord">
          <ac:chgData name="Danett Pepito" userId="ddef1e2176689e9a" providerId="LiveId" clId="{B2185394-3AFD-42B2-9285-3B672C598A56}" dt="2022-03-18T02:01:43.577" v="661" actId="167"/>
          <ac:picMkLst>
            <pc:docMk/>
            <pc:sldMk cId="3297752779" sldId="275"/>
            <ac:picMk id="4" creationId="{446BBD1D-F3F0-49A6-9D34-8F3222CF8E18}"/>
          </ac:picMkLst>
        </pc:picChg>
        <pc:picChg chg="add del mod">
          <ac:chgData name="Danett Pepito" userId="ddef1e2176689e9a" providerId="LiveId" clId="{B2185394-3AFD-42B2-9285-3B672C598A56}" dt="2022-03-18T02:04:41.775" v="689" actId="478"/>
          <ac:picMkLst>
            <pc:docMk/>
            <pc:sldMk cId="3297752779" sldId="275"/>
            <ac:picMk id="6" creationId="{FE8434BD-FE57-4A27-A688-9F9AF8DCEEFE}"/>
          </ac:picMkLst>
        </pc:picChg>
        <pc:picChg chg="add mod">
          <ac:chgData name="Danett Pepito" userId="ddef1e2176689e9a" providerId="LiveId" clId="{B2185394-3AFD-42B2-9285-3B672C598A56}" dt="2022-03-18T02:04:59.767" v="695" actId="1076"/>
          <ac:picMkLst>
            <pc:docMk/>
            <pc:sldMk cId="3297752779" sldId="275"/>
            <ac:picMk id="8" creationId="{D2797270-CC33-45E8-8021-5F45347D4FF7}"/>
          </ac:picMkLst>
        </pc:picChg>
      </pc:sldChg>
      <pc:sldChg chg="addSp modSp mod">
        <pc:chgData name="Danett Pepito" userId="ddef1e2176689e9a" providerId="LiveId" clId="{B2185394-3AFD-42B2-9285-3B672C598A56}" dt="2022-03-23T07:23:46.122" v="3215" actId="207"/>
        <pc:sldMkLst>
          <pc:docMk/>
          <pc:sldMk cId="3721456388" sldId="276"/>
        </pc:sldMkLst>
        <pc:spChg chg="mod">
          <ac:chgData name="Danett Pepito" userId="ddef1e2176689e9a" providerId="LiveId" clId="{B2185394-3AFD-42B2-9285-3B672C598A56}" dt="2022-03-23T07:23:46.122" v="3215" actId="207"/>
          <ac:spMkLst>
            <pc:docMk/>
            <pc:sldMk cId="3721456388" sldId="276"/>
            <ac:spMk id="73" creationId="{00000000-0000-0000-0000-000000000000}"/>
          </ac:spMkLst>
        </pc:spChg>
        <pc:picChg chg="add mod">
          <ac:chgData name="Danett Pepito" userId="ddef1e2176689e9a" providerId="LiveId" clId="{B2185394-3AFD-42B2-9285-3B672C598A56}" dt="2022-03-18T09:31:29.923" v="827" actId="1076"/>
          <ac:picMkLst>
            <pc:docMk/>
            <pc:sldMk cId="3721456388" sldId="276"/>
            <ac:picMk id="3" creationId="{12BC0CF6-5495-4249-B6A4-3779259330E7}"/>
          </ac:picMkLst>
        </pc:picChg>
        <pc:picChg chg="add mod ord">
          <ac:chgData name="Danett Pepito" userId="ddef1e2176689e9a" providerId="LiveId" clId="{B2185394-3AFD-42B2-9285-3B672C598A56}" dt="2022-03-18T09:31:07.887" v="819" actId="167"/>
          <ac:picMkLst>
            <pc:docMk/>
            <pc:sldMk cId="3721456388" sldId="276"/>
            <ac:picMk id="5" creationId="{8EE7B4AD-6335-4B18-BA5E-8FD1B5D6A4FC}"/>
          </ac:picMkLst>
        </pc:picChg>
      </pc:sldChg>
      <pc:sldChg chg="addSp modSp mod">
        <pc:chgData name="Danett Pepito" userId="ddef1e2176689e9a" providerId="LiveId" clId="{B2185394-3AFD-42B2-9285-3B672C598A56}" dt="2022-03-23T07:24:03.702" v="3223" actId="207"/>
        <pc:sldMkLst>
          <pc:docMk/>
          <pc:sldMk cId="1404000423" sldId="277"/>
        </pc:sldMkLst>
        <pc:spChg chg="mod">
          <ac:chgData name="Danett Pepito" userId="ddef1e2176689e9a" providerId="LiveId" clId="{B2185394-3AFD-42B2-9285-3B672C598A56}" dt="2022-03-23T07:23:52.529" v="3218" actId="1076"/>
          <ac:spMkLst>
            <pc:docMk/>
            <pc:sldMk cId="1404000423" sldId="277"/>
            <ac:spMk id="78" creationId="{00000000-0000-0000-0000-000000000000}"/>
          </ac:spMkLst>
        </pc:spChg>
        <pc:graphicFrameChg chg="mod modGraphic">
          <ac:chgData name="Danett Pepito" userId="ddef1e2176689e9a" providerId="LiveId" clId="{B2185394-3AFD-42B2-9285-3B672C598A56}" dt="2022-03-23T07:24:03.702" v="3223" actId="207"/>
          <ac:graphicFrameMkLst>
            <pc:docMk/>
            <pc:sldMk cId="1404000423" sldId="277"/>
            <ac:graphicFrameMk id="79" creationId="{00000000-0000-0000-0000-000000000000}"/>
          </ac:graphicFrameMkLst>
        </pc:graphicFrameChg>
        <pc:picChg chg="add mod ord">
          <ac:chgData name="Danett Pepito" userId="ddef1e2176689e9a" providerId="LiveId" clId="{B2185394-3AFD-42B2-9285-3B672C598A56}" dt="2022-03-23T07:23:52.529" v="3218" actId="1076"/>
          <ac:picMkLst>
            <pc:docMk/>
            <pc:sldMk cId="1404000423" sldId="277"/>
            <ac:picMk id="3" creationId="{EFC1080B-085B-408B-A3FE-9A35E538D220}"/>
          </ac:picMkLst>
        </pc:picChg>
        <pc:picChg chg="add mod">
          <ac:chgData name="Danett Pepito" userId="ddef1e2176689e9a" providerId="LiveId" clId="{B2185394-3AFD-42B2-9285-3B672C598A56}" dt="2022-03-23T07:23:59.838" v="3220" actId="14100"/>
          <ac:picMkLst>
            <pc:docMk/>
            <pc:sldMk cId="1404000423" sldId="277"/>
            <ac:picMk id="4" creationId="{463C1742-A708-41CF-9ECC-241D0A961BE3}"/>
          </ac:picMkLst>
        </pc:picChg>
        <pc:picChg chg="add mod">
          <ac:chgData name="Danett Pepito" userId="ddef1e2176689e9a" providerId="LiveId" clId="{B2185394-3AFD-42B2-9285-3B672C598A56}" dt="2022-03-23T07:24:01.574" v="3222" actId="1076"/>
          <ac:picMkLst>
            <pc:docMk/>
            <pc:sldMk cId="1404000423" sldId="277"/>
            <ac:picMk id="6" creationId="{242499B0-BCEA-4632-B876-887D6A7F5B6E}"/>
          </ac:picMkLst>
        </pc:picChg>
      </pc:sldChg>
      <pc:sldChg chg="addSp delSp modSp mod">
        <pc:chgData name="Danett Pepito" userId="ddef1e2176689e9a" providerId="LiveId" clId="{B2185394-3AFD-42B2-9285-3B672C598A56}" dt="2022-03-23T07:24:21.961" v="3228" actId="207"/>
        <pc:sldMkLst>
          <pc:docMk/>
          <pc:sldMk cId="1844760190" sldId="278"/>
        </pc:sldMkLst>
        <pc:spChg chg="mod">
          <ac:chgData name="Danett Pepito" userId="ddef1e2176689e9a" providerId="LiveId" clId="{B2185394-3AFD-42B2-9285-3B672C598A56}" dt="2022-03-23T07:24:21.961" v="3228" actId="207"/>
          <ac:spMkLst>
            <pc:docMk/>
            <pc:sldMk cId="1844760190" sldId="278"/>
            <ac:spMk id="73" creationId="{00000000-0000-0000-0000-000000000000}"/>
          </ac:spMkLst>
        </pc:spChg>
        <pc:picChg chg="add ord">
          <ac:chgData name="Danett Pepito" userId="ddef1e2176689e9a" providerId="LiveId" clId="{B2185394-3AFD-42B2-9285-3B672C598A56}" dt="2022-03-21T06:46:08.779" v="1020" actId="167"/>
          <ac:picMkLst>
            <pc:docMk/>
            <pc:sldMk cId="1844760190" sldId="278"/>
            <ac:picMk id="3" creationId="{815F84BD-1558-4642-B529-2FD7D4E62D2A}"/>
          </ac:picMkLst>
        </pc:picChg>
        <pc:picChg chg="add del">
          <ac:chgData name="Danett Pepito" userId="ddef1e2176689e9a" providerId="LiveId" clId="{B2185394-3AFD-42B2-9285-3B672C598A56}" dt="2022-03-21T06:48:36.239" v="1069" actId="478"/>
          <ac:picMkLst>
            <pc:docMk/>
            <pc:sldMk cId="1844760190" sldId="278"/>
            <ac:picMk id="5" creationId="{60AC39C2-9AF8-42BF-9040-EBDE782551A8}"/>
          </ac:picMkLst>
        </pc:picChg>
        <pc:picChg chg="add del mod">
          <ac:chgData name="Danett Pepito" userId="ddef1e2176689e9a" providerId="LiveId" clId="{B2185394-3AFD-42B2-9285-3B672C598A56}" dt="2022-03-21T06:59:16.991" v="1164" actId="478"/>
          <ac:picMkLst>
            <pc:docMk/>
            <pc:sldMk cId="1844760190" sldId="278"/>
            <ac:picMk id="7" creationId="{05D9C27F-A4FF-4881-91F1-5D90FE2E2663}"/>
          </ac:picMkLst>
        </pc:picChg>
        <pc:picChg chg="add mod">
          <ac:chgData name="Danett Pepito" userId="ddef1e2176689e9a" providerId="LiveId" clId="{B2185394-3AFD-42B2-9285-3B672C598A56}" dt="2022-03-21T06:59:20.395" v="1167" actId="1076"/>
          <ac:picMkLst>
            <pc:docMk/>
            <pc:sldMk cId="1844760190" sldId="278"/>
            <ac:picMk id="9" creationId="{6969D041-B257-4FCA-90F8-5EB95787177A}"/>
          </ac:picMkLst>
        </pc:picChg>
      </pc:sldChg>
      <pc:sldChg chg="addSp delSp modSp mod">
        <pc:chgData name="Danett Pepito" userId="ddef1e2176689e9a" providerId="LiveId" clId="{B2185394-3AFD-42B2-9285-3B672C598A56}" dt="2022-03-23T07:24:25.232" v="3229" actId="207"/>
        <pc:sldMkLst>
          <pc:docMk/>
          <pc:sldMk cId="3724268218" sldId="279"/>
        </pc:sldMkLst>
        <pc:spChg chg="mod">
          <ac:chgData name="Danett Pepito" userId="ddef1e2176689e9a" providerId="LiveId" clId="{B2185394-3AFD-42B2-9285-3B672C598A56}" dt="2022-03-23T07:24:25.232" v="3229" actId="207"/>
          <ac:spMkLst>
            <pc:docMk/>
            <pc:sldMk cId="3724268218" sldId="279"/>
            <ac:spMk id="78" creationId="{00000000-0000-0000-0000-000000000000}"/>
          </ac:spMkLst>
        </pc:spChg>
        <pc:graphicFrameChg chg="mod modGraphic">
          <ac:chgData name="Danett Pepito" userId="ddef1e2176689e9a" providerId="LiveId" clId="{B2185394-3AFD-42B2-9285-3B672C598A56}" dt="2022-03-21T06:57:25.752" v="1154" actId="14734"/>
          <ac:graphicFrameMkLst>
            <pc:docMk/>
            <pc:sldMk cId="3724268218" sldId="279"/>
            <ac:graphicFrameMk id="79" creationId="{00000000-0000-0000-0000-000000000000}"/>
          </ac:graphicFrameMkLst>
        </pc:graphicFrameChg>
        <pc:picChg chg="add ord">
          <ac:chgData name="Danett Pepito" userId="ddef1e2176689e9a" providerId="LiveId" clId="{B2185394-3AFD-42B2-9285-3B672C598A56}" dt="2022-03-21T06:46:35.735" v="1022" actId="167"/>
          <ac:picMkLst>
            <pc:docMk/>
            <pc:sldMk cId="3724268218" sldId="279"/>
            <ac:picMk id="3" creationId="{EC04E06A-902D-4319-81DE-CAED577EA0C2}"/>
          </ac:picMkLst>
        </pc:picChg>
        <pc:picChg chg="add del">
          <ac:chgData name="Danett Pepito" userId="ddef1e2176689e9a" providerId="LiveId" clId="{B2185394-3AFD-42B2-9285-3B672C598A56}" dt="2022-03-21T06:48:33.138" v="1067" actId="478"/>
          <ac:picMkLst>
            <pc:docMk/>
            <pc:sldMk cId="3724268218" sldId="279"/>
            <ac:picMk id="5" creationId="{42CC0994-3C19-4E3C-9188-D3F27EFE4B8E}"/>
          </ac:picMkLst>
        </pc:picChg>
        <pc:picChg chg="add mod">
          <ac:chgData name="Danett Pepito" userId="ddef1e2176689e9a" providerId="LiveId" clId="{B2185394-3AFD-42B2-9285-3B672C598A56}" dt="2022-03-21T06:57:31.524" v="1156" actId="14100"/>
          <ac:picMkLst>
            <pc:docMk/>
            <pc:sldMk cId="3724268218" sldId="279"/>
            <ac:picMk id="7" creationId="{48C782DE-40F9-4F90-B1AA-87C6E9382980}"/>
          </ac:picMkLst>
        </pc:picChg>
        <pc:picChg chg="add mod">
          <ac:chgData name="Danett Pepito" userId="ddef1e2176689e9a" providerId="LiveId" clId="{B2185394-3AFD-42B2-9285-3B672C598A56}" dt="2022-03-21T06:57:37.361" v="1159" actId="1076"/>
          <ac:picMkLst>
            <pc:docMk/>
            <pc:sldMk cId="3724268218" sldId="279"/>
            <ac:picMk id="9" creationId="{09D939BA-4ED7-4FCD-B084-8EAD8B1EAEDE}"/>
          </ac:picMkLst>
        </pc:picChg>
      </pc:sldChg>
      <pc:sldChg chg="addSp delSp modSp mod">
        <pc:chgData name="Danett Pepito" userId="ddef1e2176689e9a" providerId="LiveId" clId="{B2185394-3AFD-42B2-9285-3B672C598A56}" dt="2022-03-23T07:24:40.182" v="3234" actId="207"/>
        <pc:sldMkLst>
          <pc:docMk/>
          <pc:sldMk cId="3240135051" sldId="280"/>
        </pc:sldMkLst>
        <pc:spChg chg="mod">
          <ac:chgData name="Danett Pepito" userId="ddef1e2176689e9a" providerId="LiveId" clId="{B2185394-3AFD-42B2-9285-3B672C598A56}" dt="2022-03-23T07:24:40.182" v="3234" actId="207"/>
          <ac:spMkLst>
            <pc:docMk/>
            <pc:sldMk cId="3240135051" sldId="280"/>
            <ac:spMk id="73" creationId="{00000000-0000-0000-0000-000000000000}"/>
          </ac:spMkLst>
        </pc:spChg>
        <pc:picChg chg="add ord">
          <ac:chgData name="Danett Pepito" userId="ddef1e2176689e9a" providerId="LiveId" clId="{B2185394-3AFD-42B2-9285-3B672C598A56}" dt="2022-03-21T07:21:34.161" v="1285" actId="167"/>
          <ac:picMkLst>
            <pc:docMk/>
            <pc:sldMk cId="3240135051" sldId="280"/>
            <ac:picMk id="3" creationId="{2839E1E3-811C-4040-AD92-96ACD0E132E3}"/>
          </ac:picMkLst>
        </pc:picChg>
        <pc:picChg chg="add del mod">
          <ac:chgData name="Danett Pepito" userId="ddef1e2176689e9a" providerId="LiveId" clId="{B2185394-3AFD-42B2-9285-3B672C598A56}" dt="2022-03-21T07:25:43.404" v="1300" actId="478"/>
          <ac:picMkLst>
            <pc:docMk/>
            <pc:sldMk cId="3240135051" sldId="280"/>
            <ac:picMk id="5" creationId="{F04C75A6-2ACB-4ABE-B743-2D90E2412537}"/>
          </ac:picMkLst>
        </pc:picChg>
        <pc:picChg chg="add mod">
          <ac:chgData name="Danett Pepito" userId="ddef1e2176689e9a" providerId="LiveId" clId="{B2185394-3AFD-42B2-9285-3B672C598A56}" dt="2022-03-21T07:26:35.366" v="1303" actId="1076"/>
          <ac:picMkLst>
            <pc:docMk/>
            <pc:sldMk cId="3240135051" sldId="280"/>
            <ac:picMk id="7" creationId="{713B5DC7-4C62-40E5-9E84-D47AE5C66B91}"/>
          </ac:picMkLst>
        </pc:picChg>
      </pc:sldChg>
      <pc:sldChg chg="addSp modSp mod">
        <pc:chgData name="Danett Pepito" userId="ddef1e2176689e9a" providerId="LiveId" clId="{B2185394-3AFD-42B2-9285-3B672C598A56}" dt="2022-03-23T07:24:43.143" v="3235" actId="207"/>
        <pc:sldMkLst>
          <pc:docMk/>
          <pc:sldMk cId="4032040323" sldId="281"/>
        </pc:sldMkLst>
        <pc:spChg chg="mod">
          <ac:chgData name="Danett Pepito" userId="ddef1e2176689e9a" providerId="LiveId" clId="{B2185394-3AFD-42B2-9285-3B672C598A56}" dt="2022-03-23T07:24:43.143" v="3235" actId="207"/>
          <ac:spMkLst>
            <pc:docMk/>
            <pc:sldMk cId="4032040323" sldId="281"/>
            <ac:spMk id="78" creationId="{00000000-0000-0000-0000-000000000000}"/>
          </ac:spMkLst>
        </pc:spChg>
        <pc:graphicFrameChg chg="mod modGraphic">
          <ac:chgData name="Danett Pepito" userId="ddef1e2176689e9a" providerId="LiveId" clId="{B2185394-3AFD-42B2-9285-3B672C598A56}" dt="2022-03-21T07:38:52.864" v="1339" actId="2711"/>
          <ac:graphicFrameMkLst>
            <pc:docMk/>
            <pc:sldMk cId="4032040323" sldId="281"/>
            <ac:graphicFrameMk id="79" creationId="{00000000-0000-0000-0000-000000000000}"/>
          </ac:graphicFrameMkLst>
        </pc:graphicFrameChg>
        <pc:picChg chg="add ord">
          <ac:chgData name="Danett Pepito" userId="ddef1e2176689e9a" providerId="LiveId" clId="{B2185394-3AFD-42B2-9285-3B672C598A56}" dt="2022-03-21T07:22:01.461" v="1287" actId="167"/>
          <ac:picMkLst>
            <pc:docMk/>
            <pc:sldMk cId="4032040323" sldId="281"/>
            <ac:picMk id="3" creationId="{E10C2034-E5C4-4ABB-8872-92315B5651AC}"/>
          </ac:picMkLst>
        </pc:picChg>
        <pc:picChg chg="add mod">
          <ac:chgData name="Danett Pepito" userId="ddef1e2176689e9a" providerId="LiveId" clId="{B2185394-3AFD-42B2-9285-3B672C598A56}" dt="2022-03-21T07:37:59.072" v="1326" actId="1076"/>
          <ac:picMkLst>
            <pc:docMk/>
            <pc:sldMk cId="4032040323" sldId="281"/>
            <ac:picMk id="5" creationId="{DA98A35A-FE9D-486F-B31D-549EC97F5CA6}"/>
          </ac:picMkLst>
        </pc:picChg>
        <pc:picChg chg="add mod">
          <ac:chgData name="Danett Pepito" userId="ddef1e2176689e9a" providerId="LiveId" clId="{B2185394-3AFD-42B2-9285-3B672C598A56}" dt="2022-03-21T07:37:59.893" v="1327" actId="1076"/>
          <ac:picMkLst>
            <pc:docMk/>
            <pc:sldMk cId="4032040323" sldId="281"/>
            <ac:picMk id="7" creationId="{7AA149C8-945A-4CDA-96ED-7026E89EE9B9}"/>
          </ac:picMkLst>
        </pc:picChg>
        <pc:picChg chg="add mod">
          <ac:chgData name="Danett Pepito" userId="ddef1e2176689e9a" providerId="LiveId" clId="{B2185394-3AFD-42B2-9285-3B672C598A56}" dt="2022-03-21T07:38:46.765" v="1336" actId="14100"/>
          <ac:picMkLst>
            <pc:docMk/>
            <pc:sldMk cId="4032040323" sldId="281"/>
            <ac:picMk id="9" creationId="{D6E43C6E-4179-4808-9D8A-E829823DB0B1}"/>
          </ac:picMkLst>
        </pc:picChg>
      </pc:sldChg>
      <pc:sldChg chg="addSp delSp modSp mod">
        <pc:chgData name="Danett Pepito" userId="ddef1e2176689e9a" providerId="LiveId" clId="{B2185394-3AFD-42B2-9285-3B672C598A56}" dt="2022-03-23T23:18:11.362" v="3590" actId="20577"/>
        <pc:sldMkLst>
          <pc:docMk/>
          <pc:sldMk cId="146530540" sldId="282"/>
        </pc:sldMkLst>
        <pc:spChg chg="mod">
          <ac:chgData name="Danett Pepito" userId="ddef1e2176689e9a" providerId="LiveId" clId="{B2185394-3AFD-42B2-9285-3B672C598A56}" dt="2022-03-23T23:18:11.362" v="3590" actId="20577"/>
          <ac:spMkLst>
            <pc:docMk/>
            <pc:sldMk cId="146530540" sldId="282"/>
            <ac:spMk id="2" creationId="{A5C911E6-3C3A-4332-8ACE-3B722DAE8165}"/>
          </ac:spMkLst>
        </pc:spChg>
        <pc:spChg chg="del">
          <ac:chgData name="Danett Pepito" userId="ddef1e2176689e9a" providerId="LiveId" clId="{B2185394-3AFD-42B2-9285-3B672C598A56}" dt="2022-03-23T07:28:33.816" v="3269" actId="478"/>
          <ac:spMkLst>
            <pc:docMk/>
            <pc:sldMk cId="146530540" sldId="282"/>
            <ac:spMk id="3" creationId="{E4BDDDBC-7BAC-45B1-A8EA-6098ACA6CFE7}"/>
          </ac:spMkLst>
        </pc:spChg>
        <pc:spChg chg="add del mod">
          <ac:chgData name="Danett Pepito" userId="ddef1e2176689e9a" providerId="LiveId" clId="{B2185394-3AFD-42B2-9285-3B672C598A56}" dt="2022-03-23T07:28:36.154" v="3270" actId="478"/>
          <ac:spMkLst>
            <pc:docMk/>
            <pc:sldMk cId="146530540" sldId="282"/>
            <ac:spMk id="7" creationId="{90DAD481-9ACE-4EAC-937A-E29C895615BA}"/>
          </ac:spMkLst>
        </pc:spChg>
        <pc:picChg chg="add ord">
          <ac:chgData name="Danett Pepito" userId="ddef1e2176689e9a" providerId="LiveId" clId="{B2185394-3AFD-42B2-9285-3B672C598A56}" dt="2022-03-23T07:28:18.803" v="3263" actId="167"/>
          <ac:picMkLst>
            <pc:docMk/>
            <pc:sldMk cId="146530540" sldId="282"/>
            <ac:picMk id="5" creationId="{34BA4A14-E005-48C3-9D5C-88B54B9B0A56}"/>
          </ac:picMkLst>
        </pc:picChg>
      </pc:sldChg>
      <pc:sldChg chg="modSp mod">
        <pc:chgData name="Danett Pepito" userId="ddef1e2176689e9a" providerId="LiveId" clId="{B2185394-3AFD-42B2-9285-3B672C598A56}" dt="2022-03-26T08:14:22.144" v="6570" actId="20577"/>
        <pc:sldMkLst>
          <pc:docMk/>
          <pc:sldMk cId="1738722987" sldId="285"/>
        </pc:sldMkLst>
        <pc:spChg chg="mod">
          <ac:chgData name="Danett Pepito" userId="ddef1e2176689e9a" providerId="LiveId" clId="{B2185394-3AFD-42B2-9285-3B672C598A56}" dt="2022-03-26T08:14:22.144" v="6570" actId="20577"/>
          <ac:spMkLst>
            <pc:docMk/>
            <pc:sldMk cId="1738722987" sldId="285"/>
            <ac:spMk id="2" creationId="{A5C911E6-3C3A-4332-8ACE-3B722DAE8165}"/>
          </ac:spMkLst>
        </pc:spChg>
      </pc:sldChg>
      <pc:sldChg chg="addSp delSp modSp mod">
        <pc:chgData name="Danett Pepito" userId="ddef1e2176689e9a" providerId="LiveId" clId="{B2185394-3AFD-42B2-9285-3B672C598A56}" dt="2022-03-26T05:20:17.676" v="4750" actId="478"/>
        <pc:sldMkLst>
          <pc:docMk/>
          <pc:sldMk cId="1781413307" sldId="288"/>
        </pc:sldMkLst>
        <pc:spChg chg="add del mod">
          <ac:chgData name="Danett Pepito" userId="ddef1e2176689e9a" providerId="LiveId" clId="{B2185394-3AFD-42B2-9285-3B672C598A56}" dt="2022-03-23T23:15:55.781" v="3569"/>
          <ac:spMkLst>
            <pc:docMk/>
            <pc:sldMk cId="1781413307" sldId="288"/>
            <ac:spMk id="6" creationId="{7868D4BE-6607-474E-B974-EC79956246A7}"/>
          </ac:spMkLst>
        </pc:spChg>
        <pc:spChg chg="add mod">
          <ac:chgData name="Danett Pepito" userId="ddef1e2176689e9a" providerId="LiveId" clId="{B2185394-3AFD-42B2-9285-3B672C598A56}" dt="2022-03-23T23:17:28.491" v="3587" actId="207"/>
          <ac:spMkLst>
            <pc:docMk/>
            <pc:sldMk cId="1781413307" sldId="288"/>
            <ac:spMk id="7" creationId="{2BA1B96F-39D9-4C94-8D0C-E0796D16F7FE}"/>
          </ac:spMkLst>
        </pc:spChg>
        <pc:spChg chg="mod">
          <ac:chgData name="Danett Pepito" userId="ddef1e2176689e9a" providerId="LiveId" clId="{B2185394-3AFD-42B2-9285-3B672C598A56}" dt="2022-03-23T23:20:30.443" v="3635" actId="1076"/>
          <ac:spMkLst>
            <pc:docMk/>
            <pc:sldMk cId="1781413307" sldId="288"/>
            <ac:spMk id="73" creationId="{00000000-0000-0000-0000-000000000000}"/>
          </ac:spMkLst>
        </pc:spChg>
        <pc:picChg chg="add ord">
          <ac:chgData name="Danett Pepito" userId="ddef1e2176689e9a" providerId="LiveId" clId="{B2185394-3AFD-42B2-9285-3B672C598A56}" dt="2022-03-23T23:08:58.763" v="3274" actId="167"/>
          <ac:picMkLst>
            <pc:docMk/>
            <pc:sldMk cId="1781413307" sldId="288"/>
            <ac:picMk id="3" creationId="{9EDB4803-95F0-4A1C-B10E-F3F0EC759725}"/>
          </ac:picMkLst>
        </pc:picChg>
        <pc:picChg chg="add del mod">
          <ac:chgData name="Danett Pepito" userId="ddef1e2176689e9a" providerId="LiveId" clId="{B2185394-3AFD-42B2-9285-3B672C598A56}" dt="2022-03-23T23:15:55.772" v="3567" actId="478"/>
          <ac:picMkLst>
            <pc:docMk/>
            <pc:sldMk cId="1781413307" sldId="288"/>
            <ac:picMk id="5" creationId="{13FF11A3-512E-4194-95AB-EF5270D4BB08}"/>
          </ac:picMkLst>
        </pc:picChg>
        <pc:picChg chg="add del mod modCrop">
          <ac:chgData name="Danett Pepito" userId="ddef1e2176689e9a" providerId="LiveId" clId="{B2185394-3AFD-42B2-9285-3B672C598A56}" dt="2022-03-26T05:20:17.676" v="4750" actId="478"/>
          <ac:picMkLst>
            <pc:docMk/>
            <pc:sldMk cId="1781413307" sldId="288"/>
            <ac:picMk id="9" creationId="{2859084D-5BBC-4901-99AF-7C2AF1FBA691}"/>
          </ac:picMkLst>
        </pc:picChg>
      </pc:sldChg>
      <pc:sldChg chg="addSp delSp modSp mod">
        <pc:chgData name="Danett Pepito" userId="ddef1e2176689e9a" providerId="LiveId" clId="{B2185394-3AFD-42B2-9285-3B672C598A56}" dt="2022-03-23T05:25:26.673" v="3175" actId="207"/>
        <pc:sldMkLst>
          <pc:docMk/>
          <pc:sldMk cId="2034292874" sldId="289"/>
        </pc:sldMkLst>
        <pc:spChg chg="mod">
          <ac:chgData name="Danett Pepito" userId="ddef1e2176689e9a" providerId="LiveId" clId="{B2185394-3AFD-42B2-9285-3B672C598A56}" dt="2022-03-23T05:25:26.673" v="3175" actId="207"/>
          <ac:spMkLst>
            <pc:docMk/>
            <pc:sldMk cId="2034292874" sldId="289"/>
            <ac:spMk id="2" creationId="{A5C911E6-3C3A-4332-8ACE-3B722DAE8165}"/>
          </ac:spMkLst>
        </pc:spChg>
        <pc:spChg chg="del">
          <ac:chgData name="Danett Pepito" userId="ddef1e2176689e9a" providerId="LiveId" clId="{B2185394-3AFD-42B2-9285-3B672C598A56}" dt="2022-03-23T05:22:58.541" v="3152" actId="478"/>
          <ac:spMkLst>
            <pc:docMk/>
            <pc:sldMk cId="2034292874" sldId="289"/>
            <ac:spMk id="3" creationId="{E4BDDDBC-7BAC-45B1-A8EA-6098ACA6CFE7}"/>
          </ac:spMkLst>
        </pc:spChg>
        <pc:spChg chg="add del mod">
          <ac:chgData name="Danett Pepito" userId="ddef1e2176689e9a" providerId="LiveId" clId="{B2185394-3AFD-42B2-9285-3B672C598A56}" dt="2022-03-23T05:23:03.013" v="3155" actId="478"/>
          <ac:spMkLst>
            <pc:docMk/>
            <pc:sldMk cId="2034292874" sldId="289"/>
            <ac:spMk id="6" creationId="{B446E0F2-0CE8-41FC-9EB0-8F59E0C573C2}"/>
          </ac:spMkLst>
        </pc:spChg>
        <pc:picChg chg="add del mod ord">
          <ac:chgData name="Danett Pepito" userId="ddef1e2176689e9a" providerId="LiveId" clId="{B2185394-3AFD-42B2-9285-3B672C598A56}" dt="2022-03-23T05:23:01.284" v="3154" actId="478"/>
          <ac:picMkLst>
            <pc:docMk/>
            <pc:sldMk cId="2034292874" sldId="289"/>
            <ac:picMk id="4" creationId="{1521DF45-E7A1-4855-8A89-309A88B647BF}"/>
          </ac:picMkLst>
        </pc:picChg>
      </pc:sldChg>
      <pc:sldChg chg="addSp modSp mod ord">
        <pc:chgData name="Danett Pepito" userId="ddef1e2176689e9a" providerId="LiveId" clId="{B2185394-3AFD-42B2-9285-3B672C598A56}" dt="2022-03-26T06:24:52.495" v="4754" actId="207"/>
        <pc:sldMkLst>
          <pc:docMk/>
          <pc:sldMk cId="3394932069" sldId="290"/>
        </pc:sldMkLst>
        <pc:spChg chg="mod">
          <ac:chgData name="Danett Pepito" userId="ddef1e2176689e9a" providerId="LiveId" clId="{B2185394-3AFD-42B2-9285-3B672C598A56}" dt="2022-03-26T06:24:52.495" v="4754" actId="207"/>
          <ac:spMkLst>
            <pc:docMk/>
            <pc:sldMk cId="3394932069" sldId="290"/>
            <ac:spMk id="73" creationId="{00000000-0000-0000-0000-000000000000}"/>
          </ac:spMkLst>
        </pc:spChg>
        <pc:picChg chg="add mod ord">
          <ac:chgData name="Danett Pepito" userId="ddef1e2176689e9a" providerId="LiveId" clId="{B2185394-3AFD-42B2-9285-3B672C598A56}" dt="2022-03-23T23:09:22.463" v="3285" actId="167"/>
          <ac:picMkLst>
            <pc:docMk/>
            <pc:sldMk cId="3394932069" sldId="290"/>
            <ac:picMk id="3" creationId="{51C151AD-543C-4382-8CC0-1D49993956B6}"/>
          </ac:picMkLst>
        </pc:picChg>
      </pc:sldChg>
      <pc:sldChg chg="modSp mod">
        <pc:chgData name="Danett Pepito" userId="ddef1e2176689e9a" providerId="LiveId" clId="{B2185394-3AFD-42B2-9285-3B672C598A56}" dt="2022-03-23T05:24:28.428" v="3165" actId="207"/>
        <pc:sldMkLst>
          <pc:docMk/>
          <pc:sldMk cId="3394205575" sldId="293"/>
        </pc:sldMkLst>
        <pc:spChg chg="mod">
          <ac:chgData name="Danett Pepito" userId="ddef1e2176689e9a" providerId="LiveId" clId="{B2185394-3AFD-42B2-9285-3B672C598A56}" dt="2022-03-23T05:24:28.428" v="3165" actId="207"/>
          <ac:spMkLst>
            <pc:docMk/>
            <pc:sldMk cId="3394205575" sldId="293"/>
            <ac:spMk id="4" creationId="{0B8113B3-C08C-4D99-B93F-58371E1161C2}"/>
          </ac:spMkLst>
        </pc:spChg>
        <pc:spChg chg="mod">
          <ac:chgData name="Danett Pepito" userId="ddef1e2176689e9a" providerId="LiveId" clId="{B2185394-3AFD-42B2-9285-3B672C598A56}" dt="2022-03-23T05:24:28.428" v="3165" actId="207"/>
          <ac:spMkLst>
            <pc:docMk/>
            <pc:sldMk cId="3394205575" sldId="293"/>
            <ac:spMk id="54" creationId="{00000000-0000-0000-0000-000000000000}"/>
          </ac:spMkLst>
        </pc:spChg>
      </pc:sldChg>
      <pc:sldChg chg="addSp delSp modSp add mod">
        <pc:chgData name="Danett Pepito" userId="ddef1e2176689e9a" providerId="LiveId" clId="{B2185394-3AFD-42B2-9285-3B672C598A56}" dt="2022-03-23T05:25:36.699" v="3178" actId="207"/>
        <pc:sldMkLst>
          <pc:docMk/>
          <pc:sldMk cId="420956058" sldId="294"/>
        </pc:sldMkLst>
        <pc:spChg chg="mod">
          <ac:chgData name="Danett Pepito" userId="ddef1e2176689e9a" providerId="LiveId" clId="{B2185394-3AFD-42B2-9285-3B672C598A56}" dt="2022-03-23T05:25:36.699" v="3178" actId="207"/>
          <ac:spMkLst>
            <pc:docMk/>
            <pc:sldMk cId="420956058" sldId="294"/>
            <ac:spMk id="73" creationId="{00000000-0000-0000-0000-000000000000}"/>
          </ac:spMkLst>
        </pc:spChg>
        <pc:picChg chg="del">
          <ac:chgData name="Danett Pepito" userId="ddef1e2176689e9a" providerId="LiveId" clId="{B2185394-3AFD-42B2-9285-3B672C598A56}" dt="2022-03-15T20:31:14.143" v="140" actId="478"/>
          <ac:picMkLst>
            <pc:docMk/>
            <pc:sldMk cId="420956058" sldId="294"/>
            <ac:picMk id="4" creationId="{A347C555-1755-4EF7-A684-AFBD86A74A88}"/>
          </ac:picMkLst>
        </pc:picChg>
        <pc:picChg chg="add mod">
          <ac:chgData name="Danett Pepito" userId="ddef1e2176689e9a" providerId="LiveId" clId="{B2185394-3AFD-42B2-9285-3B672C598A56}" dt="2022-03-15T20:32:32.185" v="143" actId="1076"/>
          <ac:picMkLst>
            <pc:docMk/>
            <pc:sldMk cId="420956058" sldId="294"/>
            <ac:picMk id="5" creationId="{7DAF6143-1212-4864-A19C-3864D75B5211}"/>
          </ac:picMkLst>
        </pc:picChg>
      </pc:sldChg>
      <pc:sldChg chg="add del">
        <pc:chgData name="Danett Pepito" userId="ddef1e2176689e9a" providerId="LiveId" clId="{B2185394-3AFD-42B2-9285-3B672C598A56}" dt="2022-03-15T20:38:25.753" v="147" actId="47"/>
        <pc:sldMkLst>
          <pc:docMk/>
          <pc:sldMk cId="1122115250" sldId="295"/>
        </pc:sldMkLst>
      </pc:sldChg>
      <pc:sldChg chg="add del replId">
        <pc:chgData name="Danett Pepito" userId="ddef1e2176689e9a" providerId="LiveId" clId="{B2185394-3AFD-42B2-9285-3B672C598A56}" dt="2022-03-15T20:31:12.342" v="139" actId="47"/>
        <pc:sldMkLst>
          <pc:docMk/>
          <pc:sldMk cId="3468423955" sldId="295"/>
        </pc:sldMkLst>
      </pc:sldChg>
      <pc:sldChg chg="addSp delSp modSp add mod ord replId">
        <pc:chgData name="Danett Pepito" userId="ddef1e2176689e9a" providerId="LiveId" clId="{B2185394-3AFD-42B2-9285-3B672C598A56}" dt="2022-03-23T07:22:41.405" v="3200" actId="207"/>
        <pc:sldMkLst>
          <pc:docMk/>
          <pc:sldMk cId="3990411387" sldId="296"/>
        </pc:sldMkLst>
        <pc:spChg chg="mod">
          <ac:chgData name="Danett Pepito" userId="ddef1e2176689e9a" providerId="LiveId" clId="{B2185394-3AFD-42B2-9285-3B672C598A56}" dt="2022-03-23T05:25:39.358" v="3179" actId="207"/>
          <ac:spMkLst>
            <pc:docMk/>
            <pc:sldMk cId="3990411387" sldId="296"/>
            <ac:spMk id="78" creationId="{00000000-0000-0000-0000-000000000000}"/>
          </ac:spMkLst>
        </pc:spChg>
        <pc:graphicFrameChg chg="modGraphic">
          <ac:chgData name="Danett Pepito" userId="ddef1e2176689e9a" providerId="LiveId" clId="{B2185394-3AFD-42B2-9285-3B672C598A56}" dt="2022-03-23T07:22:41.405" v="3200" actId="207"/>
          <ac:graphicFrameMkLst>
            <pc:docMk/>
            <pc:sldMk cId="3990411387" sldId="296"/>
            <ac:graphicFrameMk id="79" creationId="{00000000-0000-0000-0000-000000000000}"/>
          </ac:graphicFrameMkLst>
        </pc:graphicFrameChg>
        <pc:picChg chg="del">
          <ac:chgData name="Danett Pepito" userId="ddef1e2176689e9a" providerId="LiveId" clId="{B2185394-3AFD-42B2-9285-3B672C598A56}" dt="2022-03-15T20:38:43.547" v="162" actId="478"/>
          <ac:picMkLst>
            <pc:docMk/>
            <pc:sldMk cId="3990411387" sldId="296"/>
            <ac:picMk id="3" creationId="{1ABFC708-2EF5-4826-97A3-7137EF0DC93F}"/>
          </ac:picMkLst>
        </pc:picChg>
        <pc:picChg chg="add mod">
          <ac:chgData name="Danett Pepito" userId="ddef1e2176689e9a" providerId="LiveId" clId="{B2185394-3AFD-42B2-9285-3B672C598A56}" dt="2022-03-15T20:44:15.853" v="181" actId="1076"/>
          <ac:picMkLst>
            <pc:docMk/>
            <pc:sldMk cId="3990411387" sldId="296"/>
            <ac:picMk id="3" creationId="{583DF091-E08A-44F4-9375-AE594DFA2083}"/>
          </ac:picMkLst>
        </pc:picChg>
        <pc:picChg chg="add del mod">
          <ac:chgData name="Danett Pepito" userId="ddef1e2176689e9a" providerId="LiveId" clId="{B2185394-3AFD-42B2-9285-3B672C598A56}" dt="2022-03-15T20:44:06.180" v="176" actId="478"/>
          <ac:picMkLst>
            <pc:docMk/>
            <pc:sldMk cId="3990411387" sldId="296"/>
            <ac:picMk id="5" creationId="{74D29C73-B187-4FF4-8972-BFFD17F0A188}"/>
          </ac:picMkLst>
        </pc:picChg>
        <pc:picChg chg="del">
          <ac:chgData name="Danett Pepito" userId="ddef1e2176689e9a" providerId="LiveId" clId="{B2185394-3AFD-42B2-9285-3B672C598A56}" dt="2022-03-15T20:38:44.775" v="163" actId="478"/>
          <ac:picMkLst>
            <pc:docMk/>
            <pc:sldMk cId="3990411387" sldId="296"/>
            <ac:picMk id="6" creationId="{81680A84-6532-45CE-B533-D6BEC1FD16E4}"/>
          </ac:picMkLst>
        </pc:picChg>
        <pc:picChg chg="add mod">
          <ac:chgData name="Danett Pepito" userId="ddef1e2176689e9a" providerId="LiveId" clId="{B2185394-3AFD-42B2-9285-3B672C598A56}" dt="2022-03-15T20:40:38.671" v="175" actId="1076"/>
          <ac:picMkLst>
            <pc:docMk/>
            <pc:sldMk cId="3990411387" sldId="296"/>
            <ac:picMk id="9" creationId="{738755FF-7557-4E46-8767-E773EF9DD4CF}"/>
          </ac:picMkLst>
        </pc:picChg>
      </pc:sldChg>
      <pc:sldChg chg="addSp delSp modSp add mod">
        <pc:chgData name="Danett Pepito" userId="ddef1e2176689e9a" providerId="LiveId" clId="{B2185394-3AFD-42B2-9285-3B672C598A56}" dt="2022-03-23T05:25:49.557" v="3182" actId="207"/>
        <pc:sldMkLst>
          <pc:docMk/>
          <pc:sldMk cId="516751279" sldId="297"/>
        </pc:sldMkLst>
        <pc:spChg chg="mod">
          <ac:chgData name="Danett Pepito" userId="ddef1e2176689e9a" providerId="LiveId" clId="{B2185394-3AFD-42B2-9285-3B672C598A56}" dt="2022-03-23T05:25:49.557" v="3182" actId="207"/>
          <ac:spMkLst>
            <pc:docMk/>
            <pc:sldMk cId="516751279" sldId="297"/>
            <ac:spMk id="73" creationId="{00000000-0000-0000-0000-000000000000}"/>
          </ac:spMkLst>
        </pc:spChg>
        <pc:picChg chg="add mod">
          <ac:chgData name="Danett Pepito" userId="ddef1e2176689e9a" providerId="LiveId" clId="{B2185394-3AFD-42B2-9285-3B672C598A56}" dt="2022-03-18T01:27:23.391" v="384" actId="1076"/>
          <ac:picMkLst>
            <pc:docMk/>
            <pc:sldMk cId="516751279" sldId="297"/>
            <ac:picMk id="3" creationId="{FDEB039A-6975-48A9-BB24-D54A89FF3909}"/>
          </ac:picMkLst>
        </pc:picChg>
        <pc:picChg chg="del">
          <ac:chgData name="Danett Pepito" userId="ddef1e2176689e9a" providerId="LiveId" clId="{B2185394-3AFD-42B2-9285-3B672C598A56}" dt="2022-03-18T01:27:17.488" v="381" actId="478"/>
          <ac:picMkLst>
            <pc:docMk/>
            <pc:sldMk cId="516751279" sldId="297"/>
            <ac:picMk id="6" creationId="{71C43FAB-1D29-438F-92CD-FE210557293B}"/>
          </ac:picMkLst>
        </pc:picChg>
      </pc:sldChg>
      <pc:sldChg chg="addSp delSp modSp add mod replId">
        <pc:chgData name="Danett Pepito" userId="ddef1e2176689e9a" providerId="LiveId" clId="{B2185394-3AFD-42B2-9285-3B672C598A56}" dt="2022-03-23T07:22:48.508" v="3202" actId="207"/>
        <pc:sldMkLst>
          <pc:docMk/>
          <pc:sldMk cId="1747096563" sldId="298"/>
        </pc:sldMkLst>
        <pc:spChg chg="mod">
          <ac:chgData name="Danett Pepito" userId="ddef1e2176689e9a" providerId="LiveId" clId="{B2185394-3AFD-42B2-9285-3B672C598A56}" dt="2022-03-23T05:25:53.345" v="3183" actId="207"/>
          <ac:spMkLst>
            <pc:docMk/>
            <pc:sldMk cId="1747096563" sldId="298"/>
            <ac:spMk id="78" creationId="{00000000-0000-0000-0000-000000000000}"/>
          </ac:spMkLst>
        </pc:spChg>
        <pc:graphicFrameChg chg="modGraphic">
          <ac:chgData name="Danett Pepito" userId="ddef1e2176689e9a" providerId="LiveId" clId="{B2185394-3AFD-42B2-9285-3B672C598A56}" dt="2022-03-23T07:22:48.508" v="3202" actId="207"/>
          <ac:graphicFrameMkLst>
            <pc:docMk/>
            <pc:sldMk cId="1747096563" sldId="298"/>
            <ac:graphicFrameMk id="79" creationId="{00000000-0000-0000-0000-000000000000}"/>
          </ac:graphicFrameMkLst>
        </pc:graphicFrameChg>
        <pc:picChg chg="del">
          <ac:chgData name="Danett Pepito" userId="ddef1e2176689e9a" providerId="LiveId" clId="{B2185394-3AFD-42B2-9285-3B672C598A56}" dt="2022-03-18T01:26:20.492" v="347" actId="478"/>
          <ac:picMkLst>
            <pc:docMk/>
            <pc:sldMk cId="1747096563" sldId="298"/>
            <ac:picMk id="3" creationId="{457A96CB-6654-4899-A374-2AFADD57676A}"/>
          </ac:picMkLst>
        </pc:picChg>
        <pc:picChg chg="add mod">
          <ac:chgData name="Danett Pepito" userId="ddef1e2176689e9a" providerId="LiveId" clId="{B2185394-3AFD-42B2-9285-3B672C598A56}" dt="2022-03-18T01:35:02.212" v="390" actId="14100"/>
          <ac:picMkLst>
            <pc:docMk/>
            <pc:sldMk cId="1747096563" sldId="298"/>
            <ac:picMk id="3" creationId="{CBA2C6DB-C24F-428B-BE4D-1F589E06EC6A}"/>
          </ac:picMkLst>
        </pc:picChg>
        <pc:picChg chg="del">
          <ac:chgData name="Danett Pepito" userId="ddef1e2176689e9a" providerId="LiveId" clId="{B2185394-3AFD-42B2-9285-3B672C598A56}" dt="2022-03-18T01:26:21.491" v="348" actId="478"/>
          <ac:picMkLst>
            <pc:docMk/>
            <pc:sldMk cId="1747096563" sldId="298"/>
            <ac:picMk id="6" creationId="{3D56C34E-A9A5-4128-8622-C604C82A807B}"/>
          </ac:picMkLst>
        </pc:picChg>
        <pc:picChg chg="add mod">
          <ac:chgData name="Danett Pepito" userId="ddef1e2176689e9a" providerId="LiveId" clId="{B2185394-3AFD-42B2-9285-3B672C598A56}" dt="2022-03-18T01:36:03.612" v="394" actId="1076"/>
          <ac:picMkLst>
            <pc:docMk/>
            <pc:sldMk cId="1747096563" sldId="298"/>
            <ac:picMk id="6" creationId="{C71EAB19-A9C9-43A0-83FD-E8E6F7794BD7}"/>
          </ac:picMkLst>
        </pc:picChg>
      </pc:sldChg>
      <pc:sldChg chg="addSp delSp modSp add mod">
        <pc:chgData name="Danett Pepito" userId="ddef1e2176689e9a" providerId="LiveId" clId="{B2185394-3AFD-42B2-9285-3B672C598A56}" dt="2022-03-23T05:25:55.977" v="3184" actId="207"/>
        <pc:sldMkLst>
          <pc:docMk/>
          <pc:sldMk cId="2176582634" sldId="299"/>
        </pc:sldMkLst>
        <pc:spChg chg="mod">
          <ac:chgData name="Danett Pepito" userId="ddef1e2176689e9a" providerId="LiveId" clId="{B2185394-3AFD-42B2-9285-3B672C598A56}" dt="2022-03-23T05:25:55.977" v="3184" actId="207"/>
          <ac:spMkLst>
            <pc:docMk/>
            <pc:sldMk cId="2176582634" sldId="299"/>
            <ac:spMk id="73" creationId="{00000000-0000-0000-0000-000000000000}"/>
          </ac:spMkLst>
        </pc:spChg>
        <pc:picChg chg="add mod">
          <ac:chgData name="Danett Pepito" userId="ddef1e2176689e9a" providerId="LiveId" clId="{B2185394-3AFD-42B2-9285-3B672C598A56}" dt="2022-03-18T01:57:59.846" v="605" actId="1076"/>
          <ac:picMkLst>
            <pc:docMk/>
            <pc:sldMk cId="2176582634" sldId="299"/>
            <ac:picMk id="3" creationId="{0651BAB5-FBE9-40DD-978B-3BF416E6BFEC}"/>
          </ac:picMkLst>
        </pc:picChg>
        <pc:picChg chg="del">
          <ac:chgData name="Danett Pepito" userId="ddef1e2176689e9a" providerId="LiveId" clId="{B2185394-3AFD-42B2-9285-3B672C598A56}" dt="2022-03-18T01:37:44.913" v="471" actId="478"/>
          <ac:picMkLst>
            <pc:docMk/>
            <pc:sldMk cId="2176582634" sldId="299"/>
            <ac:picMk id="3" creationId="{FDEB039A-6975-48A9-BB24-D54A89FF3909}"/>
          </ac:picMkLst>
        </pc:picChg>
      </pc:sldChg>
      <pc:sldChg chg="addSp delSp modSp add mod replId">
        <pc:chgData name="Danett Pepito" userId="ddef1e2176689e9a" providerId="LiveId" clId="{B2185394-3AFD-42B2-9285-3B672C598A56}" dt="2022-03-23T05:26:39.596" v="3193" actId="207"/>
        <pc:sldMkLst>
          <pc:docMk/>
          <pc:sldMk cId="1438842090" sldId="300"/>
        </pc:sldMkLst>
        <pc:spChg chg="mod">
          <ac:chgData name="Danett Pepito" userId="ddef1e2176689e9a" providerId="LiveId" clId="{B2185394-3AFD-42B2-9285-3B672C598A56}" dt="2022-03-23T05:25:58.719" v="3185" actId="207"/>
          <ac:spMkLst>
            <pc:docMk/>
            <pc:sldMk cId="1438842090" sldId="300"/>
            <ac:spMk id="78" creationId="{00000000-0000-0000-0000-000000000000}"/>
          </ac:spMkLst>
        </pc:spChg>
        <pc:graphicFrameChg chg="mod modGraphic">
          <ac:chgData name="Danett Pepito" userId="ddef1e2176689e9a" providerId="LiveId" clId="{B2185394-3AFD-42B2-9285-3B672C598A56}" dt="2022-03-23T05:26:39.596" v="3193" actId="207"/>
          <ac:graphicFrameMkLst>
            <pc:docMk/>
            <pc:sldMk cId="1438842090" sldId="300"/>
            <ac:graphicFrameMk id="79" creationId="{00000000-0000-0000-0000-000000000000}"/>
          </ac:graphicFrameMkLst>
        </pc:graphicFrameChg>
        <pc:picChg chg="del">
          <ac:chgData name="Danett Pepito" userId="ddef1e2176689e9a" providerId="LiveId" clId="{B2185394-3AFD-42B2-9285-3B672C598A56}" dt="2022-03-18T01:37:47.160" v="472" actId="478"/>
          <ac:picMkLst>
            <pc:docMk/>
            <pc:sldMk cId="1438842090" sldId="300"/>
            <ac:picMk id="3" creationId="{CBA2C6DB-C24F-428B-BE4D-1F589E06EC6A}"/>
          </ac:picMkLst>
        </pc:picChg>
        <pc:picChg chg="add mod">
          <ac:chgData name="Danett Pepito" userId="ddef1e2176689e9a" providerId="LiveId" clId="{B2185394-3AFD-42B2-9285-3B672C598A56}" dt="2022-03-18T01:42:49.644" v="542" actId="1076"/>
          <ac:picMkLst>
            <pc:docMk/>
            <pc:sldMk cId="1438842090" sldId="300"/>
            <ac:picMk id="5" creationId="{0FD0DD4E-3DE8-4E97-B409-B154AAA0B18C}"/>
          </ac:picMkLst>
        </pc:picChg>
        <pc:picChg chg="del">
          <ac:chgData name="Danett Pepito" userId="ddef1e2176689e9a" providerId="LiveId" clId="{B2185394-3AFD-42B2-9285-3B672C598A56}" dt="2022-03-18T01:37:48.207" v="473" actId="478"/>
          <ac:picMkLst>
            <pc:docMk/>
            <pc:sldMk cId="1438842090" sldId="300"/>
            <ac:picMk id="6" creationId="{C71EAB19-A9C9-43A0-83FD-E8E6F7794BD7}"/>
          </ac:picMkLst>
        </pc:picChg>
        <pc:picChg chg="add mod">
          <ac:chgData name="Danett Pepito" userId="ddef1e2176689e9a" providerId="LiveId" clId="{B2185394-3AFD-42B2-9285-3B672C598A56}" dt="2022-03-18T01:40:36.465" v="485" actId="1076"/>
          <ac:picMkLst>
            <pc:docMk/>
            <pc:sldMk cId="1438842090" sldId="300"/>
            <ac:picMk id="8" creationId="{5FE766A0-5439-4E5F-9AFC-4298A71E447D}"/>
          </ac:picMkLst>
        </pc:picChg>
      </pc:sldChg>
      <pc:sldChg chg="addSp modSp add mod">
        <pc:chgData name="Danett Pepito" userId="ddef1e2176689e9a" providerId="LiveId" clId="{B2185394-3AFD-42B2-9285-3B672C598A56}" dt="2022-03-23T05:26:01.141" v="3186" actId="207"/>
        <pc:sldMkLst>
          <pc:docMk/>
          <pc:sldMk cId="2527487919" sldId="301"/>
        </pc:sldMkLst>
        <pc:spChg chg="mod">
          <ac:chgData name="Danett Pepito" userId="ddef1e2176689e9a" providerId="LiveId" clId="{B2185394-3AFD-42B2-9285-3B672C598A56}" dt="2022-03-23T05:26:01.141" v="3186" actId="207"/>
          <ac:spMkLst>
            <pc:docMk/>
            <pc:sldMk cId="2527487919" sldId="301"/>
            <ac:spMk id="73" creationId="{00000000-0000-0000-0000-000000000000}"/>
          </ac:spMkLst>
        </pc:spChg>
        <pc:picChg chg="add mod">
          <ac:chgData name="Danett Pepito" userId="ddef1e2176689e9a" providerId="LiveId" clId="{B2185394-3AFD-42B2-9285-3B672C598A56}" dt="2022-03-18T01:56:52.365" v="598" actId="1076"/>
          <ac:picMkLst>
            <pc:docMk/>
            <pc:sldMk cId="2527487919" sldId="301"/>
            <ac:picMk id="3" creationId="{D8F9AC02-3F90-4A50-858D-DFF1DD782842}"/>
          </ac:picMkLst>
        </pc:picChg>
      </pc:sldChg>
      <pc:sldChg chg="addSp delSp modSp add mod replId">
        <pc:chgData name="Danett Pepito" userId="ddef1e2176689e9a" providerId="LiveId" clId="{B2185394-3AFD-42B2-9285-3B672C598A56}" dt="2022-03-23T05:26:35.949" v="3192" actId="207"/>
        <pc:sldMkLst>
          <pc:docMk/>
          <pc:sldMk cId="1373800447" sldId="302"/>
        </pc:sldMkLst>
        <pc:spChg chg="mod">
          <ac:chgData name="Danett Pepito" userId="ddef1e2176689e9a" providerId="LiveId" clId="{B2185394-3AFD-42B2-9285-3B672C598A56}" dt="2022-03-23T05:26:03.757" v="3187" actId="207"/>
          <ac:spMkLst>
            <pc:docMk/>
            <pc:sldMk cId="1373800447" sldId="302"/>
            <ac:spMk id="78" creationId="{00000000-0000-0000-0000-000000000000}"/>
          </ac:spMkLst>
        </pc:spChg>
        <pc:graphicFrameChg chg="mod modGraphic">
          <ac:chgData name="Danett Pepito" userId="ddef1e2176689e9a" providerId="LiveId" clId="{B2185394-3AFD-42B2-9285-3B672C598A56}" dt="2022-03-23T05:26:35.949" v="3192" actId="207"/>
          <ac:graphicFrameMkLst>
            <pc:docMk/>
            <pc:sldMk cId="1373800447" sldId="302"/>
            <ac:graphicFrameMk id="79" creationId="{00000000-0000-0000-0000-000000000000}"/>
          </ac:graphicFrameMkLst>
        </pc:graphicFrameChg>
        <pc:picChg chg="add mod">
          <ac:chgData name="Danett Pepito" userId="ddef1e2176689e9a" providerId="LiveId" clId="{B2185394-3AFD-42B2-9285-3B672C598A56}" dt="2022-03-18T01:46:56.083" v="567" actId="14100"/>
          <ac:picMkLst>
            <pc:docMk/>
            <pc:sldMk cId="1373800447" sldId="302"/>
            <ac:picMk id="3" creationId="{7C08DA6A-7C57-4563-A9FF-22CB0BA34733}"/>
          </ac:picMkLst>
        </pc:picChg>
        <pc:picChg chg="del">
          <ac:chgData name="Danett Pepito" userId="ddef1e2176689e9a" providerId="LiveId" clId="{B2185394-3AFD-42B2-9285-3B672C598A56}" dt="2022-03-18T01:41:01.446" v="491" actId="478"/>
          <ac:picMkLst>
            <pc:docMk/>
            <pc:sldMk cId="1373800447" sldId="302"/>
            <ac:picMk id="5" creationId="{0FD0DD4E-3DE8-4E97-B409-B154AAA0B18C}"/>
          </ac:picMkLst>
        </pc:picChg>
        <pc:picChg chg="add mod">
          <ac:chgData name="Danett Pepito" userId="ddef1e2176689e9a" providerId="LiveId" clId="{B2185394-3AFD-42B2-9285-3B672C598A56}" dt="2022-03-18T01:46:23.957" v="560" actId="1076"/>
          <ac:picMkLst>
            <pc:docMk/>
            <pc:sldMk cId="1373800447" sldId="302"/>
            <ac:picMk id="7" creationId="{4C7DE243-0C7E-456B-AEC0-5F9D0EFFE7B3}"/>
          </ac:picMkLst>
        </pc:picChg>
        <pc:picChg chg="del">
          <ac:chgData name="Danett Pepito" userId="ddef1e2176689e9a" providerId="LiveId" clId="{B2185394-3AFD-42B2-9285-3B672C598A56}" dt="2022-03-18T01:41:02.562" v="492" actId="478"/>
          <ac:picMkLst>
            <pc:docMk/>
            <pc:sldMk cId="1373800447" sldId="302"/>
            <ac:picMk id="8" creationId="{5FE766A0-5439-4E5F-9AFC-4298A71E447D}"/>
          </ac:picMkLst>
        </pc:picChg>
      </pc:sldChg>
      <pc:sldChg chg="addSp modSp add mod">
        <pc:chgData name="Danett Pepito" userId="ddef1e2176689e9a" providerId="LiveId" clId="{B2185394-3AFD-42B2-9285-3B672C598A56}" dt="2022-03-23T05:26:06.441" v="3188" actId="207"/>
        <pc:sldMkLst>
          <pc:docMk/>
          <pc:sldMk cId="524099565" sldId="303"/>
        </pc:sldMkLst>
        <pc:spChg chg="mod">
          <ac:chgData name="Danett Pepito" userId="ddef1e2176689e9a" providerId="LiveId" clId="{B2185394-3AFD-42B2-9285-3B672C598A56}" dt="2022-03-23T05:26:06.441" v="3188" actId="207"/>
          <ac:spMkLst>
            <pc:docMk/>
            <pc:sldMk cId="524099565" sldId="303"/>
            <ac:spMk id="73" creationId="{00000000-0000-0000-0000-000000000000}"/>
          </ac:spMkLst>
        </pc:spChg>
        <pc:picChg chg="add mod">
          <ac:chgData name="Danett Pepito" userId="ddef1e2176689e9a" providerId="LiveId" clId="{B2185394-3AFD-42B2-9285-3B672C598A56}" dt="2022-03-18T01:57:35.269" v="602" actId="14100"/>
          <ac:picMkLst>
            <pc:docMk/>
            <pc:sldMk cId="524099565" sldId="303"/>
            <ac:picMk id="3" creationId="{C3AB372D-E51D-4011-82E9-478AB76B0259}"/>
          </ac:picMkLst>
        </pc:picChg>
      </pc:sldChg>
      <pc:sldChg chg="addSp delSp modSp add mod replId">
        <pc:chgData name="Danett Pepito" userId="ddef1e2176689e9a" providerId="LiveId" clId="{B2185394-3AFD-42B2-9285-3B672C598A56}" dt="2022-03-23T07:22:53.378" v="3203" actId="207"/>
        <pc:sldMkLst>
          <pc:docMk/>
          <pc:sldMk cId="87919818" sldId="304"/>
        </pc:sldMkLst>
        <pc:spChg chg="mod">
          <ac:chgData name="Danett Pepito" userId="ddef1e2176689e9a" providerId="LiveId" clId="{B2185394-3AFD-42B2-9285-3B672C598A56}" dt="2022-03-23T05:26:09.943" v="3189" actId="207"/>
          <ac:spMkLst>
            <pc:docMk/>
            <pc:sldMk cId="87919818" sldId="304"/>
            <ac:spMk id="78" creationId="{00000000-0000-0000-0000-000000000000}"/>
          </ac:spMkLst>
        </pc:spChg>
        <pc:graphicFrameChg chg="mod modGraphic">
          <ac:chgData name="Danett Pepito" userId="ddef1e2176689e9a" providerId="LiveId" clId="{B2185394-3AFD-42B2-9285-3B672C598A56}" dt="2022-03-23T07:22:53.378" v="3203" actId="207"/>
          <ac:graphicFrameMkLst>
            <pc:docMk/>
            <pc:sldMk cId="87919818" sldId="304"/>
            <ac:graphicFrameMk id="79" creationId="{00000000-0000-0000-0000-000000000000}"/>
          </ac:graphicFrameMkLst>
        </pc:graphicFrameChg>
        <pc:picChg chg="del">
          <ac:chgData name="Danett Pepito" userId="ddef1e2176689e9a" providerId="LiveId" clId="{B2185394-3AFD-42B2-9285-3B672C598A56}" dt="2022-03-18T01:47:18.272" v="573" actId="478"/>
          <ac:picMkLst>
            <pc:docMk/>
            <pc:sldMk cId="87919818" sldId="304"/>
            <ac:picMk id="3" creationId="{7C08DA6A-7C57-4563-A9FF-22CB0BA34733}"/>
          </ac:picMkLst>
        </pc:picChg>
        <pc:picChg chg="add mod">
          <ac:chgData name="Danett Pepito" userId="ddef1e2176689e9a" providerId="LiveId" clId="{B2185394-3AFD-42B2-9285-3B672C598A56}" dt="2022-03-18T01:48:24.443" v="580" actId="1076"/>
          <ac:picMkLst>
            <pc:docMk/>
            <pc:sldMk cId="87919818" sldId="304"/>
            <ac:picMk id="5" creationId="{4CF65097-82E2-4B5C-A0D9-042157485D25}"/>
          </ac:picMkLst>
        </pc:picChg>
        <pc:picChg chg="del">
          <ac:chgData name="Danett Pepito" userId="ddef1e2176689e9a" providerId="LiveId" clId="{B2185394-3AFD-42B2-9285-3B672C598A56}" dt="2022-03-18T01:47:19.351" v="574" actId="478"/>
          <ac:picMkLst>
            <pc:docMk/>
            <pc:sldMk cId="87919818" sldId="304"/>
            <ac:picMk id="7" creationId="{4C7DE243-0C7E-456B-AEC0-5F9D0EFFE7B3}"/>
          </ac:picMkLst>
        </pc:picChg>
        <pc:picChg chg="add mod">
          <ac:chgData name="Danett Pepito" userId="ddef1e2176689e9a" providerId="LiveId" clId="{B2185394-3AFD-42B2-9285-3B672C598A56}" dt="2022-03-18T01:49:01.167" v="582" actId="1076"/>
          <ac:picMkLst>
            <pc:docMk/>
            <pc:sldMk cId="87919818" sldId="304"/>
            <ac:picMk id="8" creationId="{C693F0DE-5C85-4EB7-880A-519CB6F5813F}"/>
          </ac:picMkLst>
        </pc:picChg>
      </pc:sldChg>
      <pc:sldChg chg="addSp delSp modSp add mod">
        <pc:chgData name="Danett Pepito" userId="ddef1e2176689e9a" providerId="LiveId" clId="{B2185394-3AFD-42B2-9285-3B672C598A56}" dt="2022-03-23T07:23:01.605" v="3205" actId="207"/>
        <pc:sldMkLst>
          <pc:docMk/>
          <pc:sldMk cId="2668271614" sldId="305"/>
        </pc:sldMkLst>
        <pc:spChg chg="mod">
          <ac:chgData name="Danett Pepito" userId="ddef1e2176689e9a" providerId="LiveId" clId="{B2185394-3AFD-42B2-9285-3B672C598A56}" dt="2022-03-23T07:23:01.605" v="3205" actId="207"/>
          <ac:spMkLst>
            <pc:docMk/>
            <pc:sldMk cId="2668271614" sldId="305"/>
            <ac:spMk id="73" creationId="{00000000-0000-0000-0000-000000000000}"/>
          </ac:spMkLst>
        </pc:spChg>
        <pc:picChg chg="add mod">
          <ac:chgData name="Danett Pepito" userId="ddef1e2176689e9a" providerId="LiveId" clId="{B2185394-3AFD-42B2-9285-3B672C598A56}" dt="2022-03-18T02:10:33.294" v="747" actId="1076"/>
          <ac:picMkLst>
            <pc:docMk/>
            <pc:sldMk cId="2668271614" sldId="305"/>
            <ac:picMk id="4" creationId="{03CC9DFC-78C5-4A10-8A1A-BFC21C9CD134}"/>
          </ac:picMkLst>
        </pc:picChg>
        <pc:picChg chg="del">
          <ac:chgData name="Danett Pepito" userId="ddef1e2176689e9a" providerId="LiveId" clId="{B2185394-3AFD-42B2-9285-3B672C598A56}" dt="2022-03-18T02:05:16.286" v="740" actId="478"/>
          <ac:picMkLst>
            <pc:docMk/>
            <pc:sldMk cId="2668271614" sldId="305"/>
            <ac:picMk id="4" creationId="{302C65D9-1B88-4505-A39D-C2987CA70AEA}"/>
          </ac:picMkLst>
        </pc:picChg>
      </pc:sldChg>
      <pc:sldChg chg="addSp delSp modSp add mod replId">
        <pc:chgData name="Danett Pepito" userId="ddef1e2176689e9a" providerId="LiveId" clId="{B2185394-3AFD-42B2-9285-3B672C598A56}" dt="2022-03-23T07:23:06.183" v="3207" actId="207"/>
        <pc:sldMkLst>
          <pc:docMk/>
          <pc:sldMk cId="3510681486" sldId="306"/>
        </pc:sldMkLst>
        <pc:spChg chg="mod">
          <ac:chgData name="Danett Pepito" userId="ddef1e2176689e9a" providerId="LiveId" clId="{B2185394-3AFD-42B2-9285-3B672C598A56}" dt="2022-03-23T07:23:04.362" v="3206" actId="207"/>
          <ac:spMkLst>
            <pc:docMk/>
            <pc:sldMk cId="3510681486" sldId="306"/>
            <ac:spMk id="78" creationId="{00000000-0000-0000-0000-000000000000}"/>
          </ac:spMkLst>
        </pc:spChg>
        <pc:graphicFrameChg chg="mod modGraphic">
          <ac:chgData name="Danett Pepito" userId="ddef1e2176689e9a" providerId="LiveId" clId="{B2185394-3AFD-42B2-9285-3B672C598A56}" dt="2022-03-23T07:23:06.183" v="3207" actId="207"/>
          <ac:graphicFrameMkLst>
            <pc:docMk/>
            <pc:sldMk cId="3510681486" sldId="306"/>
            <ac:graphicFrameMk id="79" creationId="{00000000-0000-0000-0000-000000000000}"/>
          </ac:graphicFrameMkLst>
        </pc:graphicFrameChg>
        <pc:picChg chg="add mod">
          <ac:chgData name="Danett Pepito" userId="ddef1e2176689e9a" providerId="LiveId" clId="{B2185394-3AFD-42B2-9285-3B672C598A56}" dt="2022-03-18T04:14:53.826" v="758" actId="1076"/>
          <ac:picMkLst>
            <pc:docMk/>
            <pc:sldMk cId="3510681486" sldId="306"/>
            <ac:picMk id="3" creationId="{8B607EA9-DAF1-4D10-A879-932FF3389E95}"/>
          </ac:picMkLst>
        </pc:picChg>
        <pc:picChg chg="del">
          <ac:chgData name="Danett Pepito" userId="ddef1e2176689e9a" providerId="LiveId" clId="{B2185394-3AFD-42B2-9285-3B672C598A56}" dt="2022-03-18T02:05:20.966" v="743" actId="478"/>
          <ac:picMkLst>
            <pc:docMk/>
            <pc:sldMk cId="3510681486" sldId="306"/>
            <ac:picMk id="3" creationId="{96D42F30-FC74-471E-BF44-DB20B32C0463}"/>
          </ac:picMkLst>
        </pc:picChg>
        <pc:picChg chg="mod">
          <ac:chgData name="Danett Pepito" userId="ddef1e2176689e9a" providerId="LiveId" clId="{B2185394-3AFD-42B2-9285-3B672C598A56}" dt="2022-03-18T04:14:45.874" v="754" actId="1076"/>
          <ac:picMkLst>
            <pc:docMk/>
            <pc:sldMk cId="3510681486" sldId="306"/>
            <ac:picMk id="4" creationId="{446BBD1D-F3F0-49A6-9D34-8F3222CF8E18}"/>
          </ac:picMkLst>
        </pc:picChg>
        <pc:picChg chg="add mod">
          <ac:chgData name="Danett Pepito" userId="ddef1e2176689e9a" providerId="LiveId" clId="{B2185394-3AFD-42B2-9285-3B672C598A56}" dt="2022-03-18T04:15:37.123" v="762" actId="1076"/>
          <ac:picMkLst>
            <pc:docMk/>
            <pc:sldMk cId="3510681486" sldId="306"/>
            <ac:picMk id="6" creationId="{073C5819-9E56-46C6-BAAB-007023BBC652}"/>
          </ac:picMkLst>
        </pc:picChg>
        <pc:picChg chg="del">
          <ac:chgData name="Danett Pepito" userId="ddef1e2176689e9a" providerId="LiveId" clId="{B2185394-3AFD-42B2-9285-3B672C598A56}" dt="2022-03-18T02:05:22.760" v="744" actId="478"/>
          <ac:picMkLst>
            <pc:docMk/>
            <pc:sldMk cId="3510681486" sldId="306"/>
            <ac:picMk id="8" creationId="{D2797270-CC33-45E8-8021-5F45347D4FF7}"/>
          </ac:picMkLst>
        </pc:picChg>
      </pc:sldChg>
      <pc:sldChg chg="addSp delSp modSp add mod">
        <pc:chgData name="Danett Pepito" userId="ddef1e2176689e9a" providerId="LiveId" clId="{B2185394-3AFD-42B2-9285-3B672C598A56}" dt="2022-03-23T07:23:12.939" v="3208" actId="207"/>
        <pc:sldMkLst>
          <pc:docMk/>
          <pc:sldMk cId="2649941256" sldId="307"/>
        </pc:sldMkLst>
        <pc:spChg chg="mod">
          <ac:chgData name="Danett Pepito" userId="ddef1e2176689e9a" providerId="LiveId" clId="{B2185394-3AFD-42B2-9285-3B672C598A56}" dt="2022-03-23T07:23:12.939" v="3208" actId="207"/>
          <ac:spMkLst>
            <pc:docMk/>
            <pc:sldMk cId="2649941256" sldId="307"/>
            <ac:spMk id="73" creationId="{00000000-0000-0000-0000-000000000000}"/>
          </ac:spMkLst>
        </pc:spChg>
        <pc:picChg chg="del">
          <ac:chgData name="Danett Pepito" userId="ddef1e2176689e9a" providerId="LiveId" clId="{B2185394-3AFD-42B2-9285-3B672C598A56}" dt="2022-03-18T04:22:20.837" v="768" actId="478"/>
          <ac:picMkLst>
            <pc:docMk/>
            <pc:sldMk cId="2649941256" sldId="307"/>
            <ac:picMk id="4" creationId="{03CC9DFC-78C5-4A10-8A1A-BFC21C9CD134}"/>
          </ac:picMkLst>
        </pc:picChg>
        <pc:picChg chg="add mod">
          <ac:chgData name="Danett Pepito" userId="ddef1e2176689e9a" providerId="LiveId" clId="{B2185394-3AFD-42B2-9285-3B672C598A56}" dt="2022-03-18T04:22:25.206" v="771" actId="1076"/>
          <ac:picMkLst>
            <pc:docMk/>
            <pc:sldMk cId="2649941256" sldId="307"/>
            <ac:picMk id="5" creationId="{86475CA7-CB4E-4997-B9B7-7635E7D1F6DD}"/>
          </ac:picMkLst>
        </pc:picChg>
      </pc:sldChg>
      <pc:sldChg chg="addSp delSp modSp add mod replId">
        <pc:chgData name="Danett Pepito" userId="ddef1e2176689e9a" providerId="LiveId" clId="{B2185394-3AFD-42B2-9285-3B672C598A56}" dt="2022-03-23T07:23:31.904" v="3212" actId="207"/>
        <pc:sldMkLst>
          <pc:docMk/>
          <pc:sldMk cId="1238541858" sldId="308"/>
        </pc:sldMkLst>
        <pc:spChg chg="mod">
          <ac:chgData name="Danett Pepito" userId="ddef1e2176689e9a" providerId="LiveId" clId="{B2185394-3AFD-42B2-9285-3B672C598A56}" dt="2022-03-23T07:23:26.129" v="3211" actId="1076"/>
          <ac:spMkLst>
            <pc:docMk/>
            <pc:sldMk cId="1238541858" sldId="308"/>
            <ac:spMk id="78" creationId="{00000000-0000-0000-0000-000000000000}"/>
          </ac:spMkLst>
        </pc:spChg>
        <pc:graphicFrameChg chg="mod modGraphic">
          <ac:chgData name="Danett Pepito" userId="ddef1e2176689e9a" providerId="LiveId" clId="{B2185394-3AFD-42B2-9285-3B672C598A56}" dt="2022-03-23T07:23:31.904" v="3212" actId="207"/>
          <ac:graphicFrameMkLst>
            <pc:docMk/>
            <pc:sldMk cId="1238541858" sldId="308"/>
            <ac:graphicFrameMk id="79" creationId="{00000000-0000-0000-0000-000000000000}"/>
          </ac:graphicFrameMkLst>
        </pc:graphicFrameChg>
        <pc:picChg chg="del">
          <ac:chgData name="Danett Pepito" userId="ddef1e2176689e9a" providerId="LiveId" clId="{B2185394-3AFD-42B2-9285-3B672C598A56}" dt="2022-03-18T04:22:31.822" v="772" actId="478"/>
          <ac:picMkLst>
            <pc:docMk/>
            <pc:sldMk cId="1238541858" sldId="308"/>
            <ac:picMk id="3" creationId="{8B607EA9-DAF1-4D10-A879-932FF3389E95}"/>
          </ac:picMkLst>
        </pc:picChg>
        <pc:picChg chg="mod">
          <ac:chgData name="Danett Pepito" userId="ddef1e2176689e9a" providerId="LiveId" clId="{B2185394-3AFD-42B2-9285-3B672C598A56}" dt="2022-03-23T07:23:26.129" v="3211" actId="1076"/>
          <ac:picMkLst>
            <pc:docMk/>
            <pc:sldMk cId="1238541858" sldId="308"/>
            <ac:picMk id="4" creationId="{446BBD1D-F3F0-49A6-9D34-8F3222CF8E18}"/>
          </ac:picMkLst>
        </pc:picChg>
        <pc:picChg chg="add mod">
          <ac:chgData name="Danett Pepito" userId="ddef1e2176689e9a" providerId="LiveId" clId="{B2185394-3AFD-42B2-9285-3B672C598A56}" dt="2022-03-23T07:23:26.129" v="3211" actId="1076"/>
          <ac:picMkLst>
            <pc:docMk/>
            <pc:sldMk cId="1238541858" sldId="308"/>
            <ac:picMk id="5" creationId="{E202F360-6A3B-4185-BBAD-D1C35923C743}"/>
          </ac:picMkLst>
        </pc:picChg>
        <pc:picChg chg="del">
          <ac:chgData name="Danett Pepito" userId="ddef1e2176689e9a" providerId="LiveId" clId="{B2185394-3AFD-42B2-9285-3B672C598A56}" dt="2022-03-18T04:22:32.659" v="773" actId="478"/>
          <ac:picMkLst>
            <pc:docMk/>
            <pc:sldMk cId="1238541858" sldId="308"/>
            <ac:picMk id="6" creationId="{073C5819-9E56-46C6-BAAB-007023BBC652}"/>
          </ac:picMkLst>
        </pc:picChg>
        <pc:picChg chg="add mod">
          <ac:chgData name="Danett Pepito" userId="ddef1e2176689e9a" providerId="LiveId" clId="{B2185394-3AFD-42B2-9285-3B672C598A56}" dt="2022-03-23T07:23:26.129" v="3211" actId="1076"/>
          <ac:picMkLst>
            <pc:docMk/>
            <pc:sldMk cId="1238541858" sldId="308"/>
            <ac:picMk id="8" creationId="{E054E55D-F167-4A16-8A70-9C96FDC7566B}"/>
          </ac:picMkLst>
        </pc:picChg>
      </pc:sldChg>
      <pc:sldChg chg="addSp delSp modSp add mod">
        <pc:chgData name="Danett Pepito" userId="ddef1e2176689e9a" providerId="LiveId" clId="{B2185394-3AFD-42B2-9285-3B672C598A56}" dt="2022-03-23T07:23:34.194" v="3213" actId="207"/>
        <pc:sldMkLst>
          <pc:docMk/>
          <pc:sldMk cId="2496680009" sldId="309"/>
        </pc:sldMkLst>
        <pc:spChg chg="mod">
          <ac:chgData name="Danett Pepito" userId="ddef1e2176689e9a" providerId="LiveId" clId="{B2185394-3AFD-42B2-9285-3B672C598A56}" dt="2022-03-23T07:23:34.194" v="3213" actId="207"/>
          <ac:spMkLst>
            <pc:docMk/>
            <pc:sldMk cId="2496680009" sldId="309"/>
            <ac:spMk id="73" creationId="{00000000-0000-0000-0000-000000000000}"/>
          </ac:spMkLst>
        </pc:spChg>
        <pc:picChg chg="add mod">
          <ac:chgData name="Danett Pepito" userId="ddef1e2176689e9a" providerId="LiveId" clId="{B2185394-3AFD-42B2-9285-3B672C598A56}" dt="2022-03-18T04:39:40.274" v="800" actId="1076"/>
          <ac:picMkLst>
            <pc:docMk/>
            <pc:sldMk cId="2496680009" sldId="309"/>
            <ac:picMk id="4" creationId="{D2DF2D7B-5223-4665-B861-66F652CE367B}"/>
          </ac:picMkLst>
        </pc:picChg>
        <pc:picChg chg="del">
          <ac:chgData name="Danett Pepito" userId="ddef1e2176689e9a" providerId="LiveId" clId="{B2185394-3AFD-42B2-9285-3B672C598A56}" dt="2022-03-18T04:26:04.042" v="785" actId="478"/>
          <ac:picMkLst>
            <pc:docMk/>
            <pc:sldMk cId="2496680009" sldId="309"/>
            <ac:picMk id="5" creationId="{86475CA7-CB4E-4997-B9B7-7635E7D1F6DD}"/>
          </ac:picMkLst>
        </pc:picChg>
      </pc:sldChg>
      <pc:sldChg chg="addSp delSp modSp add mod replId">
        <pc:chgData name="Danett Pepito" userId="ddef1e2176689e9a" providerId="LiveId" clId="{B2185394-3AFD-42B2-9285-3B672C598A56}" dt="2022-03-23T07:23:37.537" v="3214" actId="207"/>
        <pc:sldMkLst>
          <pc:docMk/>
          <pc:sldMk cId="640402831" sldId="310"/>
        </pc:sldMkLst>
        <pc:spChg chg="mod">
          <ac:chgData name="Danett Pepito" userId="ddef1e2176689e9a" providerId="LiveId" clId="{B2185394-3AFD-42B2-9285-3B672C598A56}" dt="2022-03-23T07:23:37.537" v="3214" actId="207"/>
          <ac:spMkLst>
            <pc:docMk/>
            <pc:sldMk cId="640402831" sldId="310"/>
            <ac:spMk id="78" creationId="{00000000-0000-0000-0000-000000000000}"/>
          </ac:spMkLst>
        </pc:spChg>
        <pc:graphicFrameChg chg="mod modGraphic">
          <ac:chgData name="Danett Pepito" userId="ddef1e2176689e9a" providerId="LiveId" clId="{B2185394-3AFD-42B2-9285-3B672C598A56}" dt="2022-03-18T04:40:20.255" v="802" actId="2711"/>
          <ac:graphicFrameMkLst>
            <pc:docMk/>
            <pc:sldMk cId="640402831" sldId="310"/>
            <ac:graphicFrameMk id="79" creationId="{00000000-0000-0000-0000-000000000000}"/>
          </ac:graphicFrameMkLst>
        </pc:graphicFrameChg>
        <pc:picChg chg="add mod">
          <ac:chgData name="Danett Pepito" userId="ddef1e2176689e9a" providerId="LiveId" clId="{B2185394-3AFD-42B2-9285-3B672C598A56}" dt="2022-03-18T04:44:32.555" v="814" actId="1076"/>
          <ac:picMkLst>
            <pc:docMk/>
            <pc:sldMk cId="640402831" sldId="310"/>
            <ac:picMk id="3" creationId="{93444810-A5E9-47CF-A86E-AEB3E19BD18F}"/>
          </ac:picMkLst>
        </pc:picChg>
        <pc:picChg chg="add del mod">
          <ac:chgData name="Danett Pepito" userId="ddef1e2176689e9a" providerId="LiveId" clId="{B2185394-3AFD-42B2-9285-3B672C598A56}" dt="2022-03-18T04:31:21.253" v="797" actId="478"/>
          <ac:picMkLst>
            <pc:docMk/>
            <pc:sldMk cId="640402831" sldId="310"/>
            <ac:picMk id="3" creationId="{B6BEBB64-40F3-4738-A38E-E7C9FB054187}"/>
          </ac:picMkLst>
        </pc:picChg>
        <pc:picChg chg="del">
          <ac:chgData name="Danett Pepito" userId="ddef1e2176689e9a" providerId="LiveId" clId="{B2185394-3AFD-42B2-9285-3B672C598A56}" dt="2022-03-18T04:26:06.058" v="786" actId="478"/>
          <ac:picMkLst>
            <pc:docMk/>
            <pc:sldMk cId="640402831" sldId="310"/>
            <ac:picMk id="5" creationId="{E202F360-6A3B-4185-BBAD-D1C35923C743}"/>
          </ac:picMkLst>
        </pc:picChg>
        <pc:picChg chg="add mod">
          <ac:chgData name="Danett Pepito" userId="ddef1e2176689e9a" providerId="LiveId" clId="{B2185394-3AFD-42B2-9285-3B672C598A56}" dt="2022-03-18T04:44:28.496" v="812" actId="1076"/>
          <ac:picMkLst>
            <pc:docMk/>
            <pc:sldMk cId="640402831" sldId="310"/>
            <ac:picMk id="6" creationId="{F8B9E961-B803-434E-B8DD-A98ABD2ABB3C}"/>
          </ac:picMkLst>
        </pc:picChg>
        <pc:picChg chg="del">
          <ac:chgData name="Danett Pepito" userId="ddef1e2176689e9a" providerId="LiveId" clId="{B2185394-3AFD-42B2-9285-3B672C598A56}" dt="2022-03-18T04:26:07.017" v="787" actId="478"/>
          <ac:picMkLst>
            <pc:docMk/>
            <pc:sldMk cId="640402831" sldId="310"/>
            <ac:picMk id="8" creationId="{E054E55D-F167-4A16-8A70-9C96FDC7566B}"/>
          </ac:picMkLst>
        </pc:picChg>
      </pc:sldChg>
      <pc:sldChg chg="addSp delSp modSp add mod">
        <pc:chgData name="Danett Pepito" userId="ddef1e2176689e9a" providerId="LiveId" clId="{B2185394-3AFD-42B2-9285-3B672C598A56}" dt="2022-03-23T07:24:06.954" v="3224" actId="207"/>
        <pc:sldMkLst>
          <pc:docMk/>
          <pc:sldMk cId="3730808626" sldId="311"/>
        </pc:sldMkLst>
        <pc:spChg chg="mod">
          <ac:chgData name="Danett Pepito" userId="ddef1e2176689e9a" providerId="LiveId" clId="{B2185394-3AFD-42B2-9285-3B672C598A56}" dt="2022-03-23T07:24:06.954" v="3224" actId="207"/>
          <ac:spMkLst>
            <pc:docMk/>
            <pc:sldMk cId="3730808626" sldId="311"/>
            <ac:spMk id="73" creationId="{00000000-0000-0000-0000-000000000000}"/>
          </ac:spMkLst>
        </pc:spChg>
        <pc:picChg chg="del">
          <ac:chgData name="Danett Pepito" userId="ddef1e2176689e9a" providerId="LiveId" clId="{B2185394-3AFD-42B2-9285-3B672C598A56}" dt="2022-03-21T05:52:40.042" v="886" actId="478"/>
          <ac:picMkLst>
            <pc:docMk/>
            <pc:sldMk cId="3730808626" sldId="311"/>
            <ac:picMk id="3" creationId="{12BC0CF6-5495-4249-B6A4-3779259330E7}"/>
          </ac:picMkLst>
        </pc:picChg>
        <pc:picChg chg="add mod">
          <ac:chgData name="Danett Pepito" userId="ddef1e2176689e9a" providerId="LiveId" clId="{B2185394-3AFD-42B2-9285-3B672C598A56}" dt="2022-03-21T05:56:26.696" v="901" actId="1076"/>
          <ac:picMkLst>
            <pc:docMk/>
            <pc:sldMk cId="3730808626" sldId="311"/>
            <ac:picMk id="3" creationId="{B3C142D6-9D85-4BE9-B51A-923F69DDFD63}"/>
          </ac:picMkLst>
        </pc:picChg>
      </pc:sldChg>
      <pc:sldChg chg="addSp delSp modSp add del mod replId">
        <pc:chgData name="Danett Pepito" userId="ddef1e2176689e9a" providerId="LiveId" clId="{B2185394-3AFD-42B2-9285-3B672C598A56}" dt="2022-03-23T07:24:10.246" v="3225" actId="207"/>
        <pc:sldMkLst>
          <pc:docMk/>
          <pc:sldMk cId="1330650754" sldId="312"/>
        </pc:sldMkLst>
        <pc:spChg chg="mod">
          <ac:chgData name="Danett Pepito" userId="ddef1e2176689e9a" providerId="LiveId" clId="{B2185394-3AFD-42B2-9285-3B672C598A56}" dt="2022-03-23T07:24:10.246" v="3225" actId="207"/>
          <ac:spMkLst>
            <pc:docMk/>
            <pc:sldMk cId="1330650754" sldId="312"/>
            <ac:spMk id="78" creationId="{00000000-0000-0000-0000-000000000000}"/>
          </ac:spMkLst>
        </pc:spChg>
        <pc:graphicFrameChg chg="mod modGraphic">
          <ac:chgData name="Danett Pepito" userId="ddef1e2176689e9a" providerId="LiveId" clId="{B2185394-3AFD-42B2-9285-3B672C598A56}" dt="2022-03-21T06:05:07.932" v="916" actId="255"/>
          <ac:graphicFrameMkLst>
            <pc:docMk/>
            <pc:sldMk cId="1330650754" sldId="312"/>
            <ac:graphicFrameMk id="79" creationId="{00000000-0000-0000-0000-000000000000}"/>
          </ac:graphicFrameMkLst>
        </pc:graphicFrameChg>
        <pc:picChg chg="del">
          <ac:chgData name="Danett Pepito" userId="ddef1e2176689e9a" providerId="LiveId" clId="{B2185394-3AFD-42B2-9285-3B672C598A56}" dt="2022-03-21T05:52:44.062" v="889" actId="478"/>
          <ac:picMkLst>
            <pc:docMk/>
            <pc:sldMk cId="1330650754" sldId="312"/>
            <ac:picMk id="4" creationId="{463C1742-A708-41CF-9ECC-241D0A961BE3}"/>
          </ac:picMkLst>
        </pc:picChg>
        <pc:picChg chg="add mod">
          <ac:chgData name="Danett Pepito" userId="ddef1e2176689e9a" providerId="LiveId" clId="{B2185394-3AFD-42B2-9285-3B672C598A56}" dt="2022-03-21T06:02:48.150" v="906" actId="1076"/>
          <ac:picMkLst>
            <pc:docMk/>
            <pc:sldMk cId="1330650754" sldId="312"/>
            <ac:picMk id="4" creationId="{AC69039C-5354-42EA-95BB-F62430D6870E}"/>
          </ac:picMkLst>
        </pc:picChg>
        <pc:picChg chg="del">
          <ac:chgData name="Danett Pepito" userId="ddef1e2176689e9a" providerId="LiveId" clId="{B2185394-3AFD-42B2-9285-3B672C598A56}" dt="2022-03-21T05:52:45.283" v="890" actId="478"/>
          <ac:picMkLst>
            <pc:docMk/>
            <pc:sldMk cId="1330650754" sldId="312"/>
            <ac:picMk id="6" creationId="{242499B0-BCEA-4632-B876-887D6A7F5B6E}"/>
          </ac:picMkLst>
        </pc:picChg>
        <pc:picChg chg="add del mod">
          <ac:chgData name="Danett Pepito" userId="ddef1e2176689e9a" providerId="LiveId" clId="{B2185394-3AFD-42B2-9285-3B672C598A56}" dt="2022-03-21T06:03:33.300" v="911" actId="478"/>
          <ac:picMkLst>
            <pc:docMk/>
            <pc:sldMk cId="1330650754" sldId="312"/>
            <ac:picMk id="6" creationId="{99C216D6-9F35-424A-AD5E-959732D3FC1D}"/>
          </ac:picMkLst>
        </pc:picChg>
        <pc:picChg chg="add mod">
          <ac:chgData name="Danett Pepito" userId="ddef1e2176689e9a" providerId="LiveId" clId="{B2185394-3AFD-42B2-9285-3B672C598A56}" dt="2022-03-21T06:04:53.347" v="913" actId="1076"/>
          <ac:picMkLst>
            <pc:docMk/>
            <pc:sldMk cId="1330650754" sldId="312"/>
            <ac:picMk id="8" creationId="{452EB439-AC1C-4D13-AD5D-6E8768CA3DB1}"/>
          </ac:picMkLst>
        </pc:picChg>
      </pc:sldChg>
      <pc:sldChg chg="addSp delSp modSp add mod">
        <pc:chgData name="Danett Pepito" userId="ddef1e2176689e9a" providerId="LiveId" clId="{B2185394-3AFD-42B2-9285-3B672C598A56}" dt="2022-03-23T07:24:15.740" v="3226" actId="207"/>
        <pc:sldMkLst>
          <pc:docMk/>
          <pc:sldMk cId="58051393" sldId="313"/>
        </pc:sldMkLst>
        <pc:spChg chg="mod">
          <ac:chgData name="Danett Pepito" userId="ddef1e2176689e9a" providerId="LiveId" clId="{B2185394-3AFD-42B2-9285-3B672C598A56}" dt="2022-03-23T07:24:15.740" v="3226" actId="207"/>
          <ac:spMkLst>
            <pc:docMk/>
            <pc:sldMk cId="58051393" sldId="313"/>
            <ac:spMk id="73" creationId="{00000000-0000-0000-0000-000000000000}"/>
          </ac:spMkLst>
        </pc:spChg>
        <pc:picChg chg="del">
          <ac:chgData name="Danett Pepito" userId="ddef1e2176689e9a" providerId="LiveId" clId="{B2185394-3AFD-42B2-9285-3B672C598A56}" dt="2022-03-21T06:05:46.841" v="938" actId="478"/>
          <ac:picMkLst>
            <pc:docMk/>
            <pc:sldMk cId="58051393" sldId="313"/>
            <ac:picMk id="3" creationId="{B3C142D6-9D85-4BE9-B51A-923F69DDFD63}"/>
          </ac:picMkLst>
        </pc:picChg>
        <pc:picChg chg="add mod">
          <ac:chgData name="Danett Pepito" userId="ddef1e2176689e9a" providerId="LiveId" clId="{B2185394-3AFD-42B2-9285-3B672C598A56}" dt="2022-03-21T06:06:28.393" v="943" actId="1076"/>
          <ac:picMkLst>
            <pc:docMk/>
            <pc:sldMk cId="58051393" sldId="313"/>
            <ac:picMk id="4" creationId="{2CF17A88-2D73-46FD-86D5-494D8EEC2FE3}"/>
          </ac:picMkLst>
        </pc:picChg>
        <pc:picChg chg="mod">
          <ac:chgData name="Danett Pepito" userId="ddef1e2176689e9a" providerId="LiveId" clId="{B2185394-3AFD-42B2-9285-3B672C598A56}" dt="2022-03-21T06:06:32.134" v="945" actId="1076"/>
          <ac:picMkLst>
            <pc:docMk/>
            <pc:sldMk cId="58051393" sldId="313"/>
            <ac:picMk id="5" creationId="{8EE7B4AD-6335-4B18-BA5E-8FD1B5D6A4FC}"/>
          </ac:picMkLst>
        </pc:picChg>
      </pc:sldChg>
      <pc:sldChg chg="addSp delSp modSp add mod replId">
        <pc:chgData name="Danett Pepito" userId="ddef1e2176689e9a" providerId="LiveId" clId="{B2185394-3AFD-42B2-9285-3B672C598A56}" dt="2022-03-23T07:24:18.636" v="3227" actId="207"/>
        <pc:sldMkLst>
          <pc:docMk/>
          <pc:sldMk cId="2389219004" sldId="314"/>
        </pc:sldMkLst>
        <pc:spChg chg="mod">
          <ac:chgData name="Danett Pepito" userId="ddef1e2176689e9a" providerId="LiveId" clId="{B2185394-3AFD-42B2-9285-3B672C598A56}" dt="2022-03-23T07:24:18.636" v="3227" actId="207"/>
          <ac:spMkLst>
            <pc:docMk/>
            <pc:sldMk cId="2389219004" sldId="314"/>
            <ac:spMk id="78" creationId="{00000000-0000-0000-0000-000000000000}"/>
          </ac:spMkLst>
        </pc:spChg>
        <pc:graphicFrameChg chg="mod modGraphic">
          <ac:chgData name="Danett Pepito" userId="ddef1e2176689e9a" providerId="LiveId" clId="{B2185394-3AFD-42B2-9285-3B672C598A56}" dt="2022-03-21T06:07:20.326" v="1004" actId="1076"/>
          <ac:graphicFrameMkLst>
            <pc:docMk/>
            <pc:sldMk cId="2389219004" sldId="314"/>
            <ac:graphicFrameMk id="79" creationId="{00000000-0000-0000-0000-000000000000}"/>
          </ac:graphicFrameMkLst>
        </pc:graphicFrameChg>
        <pc:picChg chg="del">
          <ac:chgData name="Danett Pepito" userId="ddef1e2176689e9a" providerId="LiveId" clId="{B2185394-3AFD-42B2-9285-3B672C598A56}" dt="2022-03-21T06:05:48.710" v="939" actId="478"/>
          <ac:picMkLst>
            <pc:docMk/>
            <pc:sldMk cId="2389219004" sldId="314"/>
            <ac:picMk id="4" creationId="{AC69039C-5354-42EA-95BB-F62430D6870E}"/>
          </ac:picMkLst>
        </pc:picChg>
        <pc:picChg chg="add mod">
          <ac:chgData name="Danett Pepito" userId="ddef1e2176689e9a" providerId="LiveId" clId="{B2185394-3AFD-42B2-9285-3B672C598A56}" dt="2022-03-21T06:13:42.795" v="1016" actId="1076"/>
          <ac:picMkLst>
            <pc:docMk/>
            <pc:sldMk cId="2389219004" sldId="314"/>
            <ac:picMk id="5" creationId="{D94F3457-D588-42BA-8C34-E0E46FA3BA16}"/>
          </ac:picMkLst>
        </pc:picChg>
        <pc:picChg chg="add mod">
          <ac:chgData name="Danett Pepito" userId="ddef1e2176689e9a" providerId="LiveId" clId="{B2185394-3AFD-42B2-9285-3B672C598A56}" dt="2022-03-21T06:13:40.439" v="1015" actId="1076"/>
          <ac:picMkLst>
            <pc:docMk/>
            <pc:sldMk cId="2389219004" sldId="314"/>
            <ac:picMk id="7" creationId="{C701F46C-1C5D-4EED-8568-DE766FEC4A99}"/>
          </ac:picMkLst>
        </pc:picChg>
        <pc:picChg chg="del">
          <ac:chgData name="Danett Pepito" userId="ddef1e2176689e9a" providerId="LiveId" clId="{B2185394-3AFD-42B2-9285-3B672C598A56}" dt="2022-03-21T06:05:49.800" v="940" actId="478"/>
          <ac:picMkLst>
            <pc:docMk/>
            <pc:sldMk cId="2389219004" sldId="314"/>
            <ac:picMk id="8" creationId="{452EB439-AC1C-4D13-AD5D-6E8768CA3DB1}"/>
          </ac:picMkLst>
        </pc:picChg>
      </pc:sldChg>
      <pc:sldChg chg="addSp delSp modSp add mod">
        <pc:chgData name="Danett Pepito" userId="ddef1e2176689e9a" providerId="LiveId" clId="{B2185394-3AFD-42B2-9285-3B672C598A56}" dt="2022-03-23T07:24:27.876" v="3230" actId="207"/>
        <pc:sldMkLst>
          <pc:docMk/>
          <pc:sldMk cId="1422053013" sldId="315"/>
        </pc:sldMkLst>
        <pc:spChg chg="mod">
          <ac:chgData name="Danett Pepito" userId="ddef1e2176689e9a" providerId="LiveId" clId="{B2185394-3AFD-42B2-9285-3B672C598A56}" dt="2022-03-23T07:24:27.876" v="3230" actId="207"/>
          <ac:spMkLst>
            <pc:docMk/>
            <pc:sldMk cId="1422053013" sldId="315"/>
            <ac:spMk id="73" creationId="{00000000-0000-0000-0000-000000000000}"/>
          </ac:spMkLst>
        </pc:spChg>
        <pc:picChg chg="add mod">
          <ac:chgData name="Danett Pepito" userId="ddef1e2176689e9a" providerId="LiveId" clId="{B2185394-3AFD-42B2-9285-3B672C598A56}" dt="2022-03-21T07:00:29.641" v="1181" actId="1076"/>
          <ac:picMkLst>
            <pc:docMk/>
            <pc:sldMk cId="1422053013" sldId="315"/>
            <ac:picMk id="4" creationId="{F6DB018E-FF55-458E-B5D9-BCF249234148}"/>
          </ac:picMkLst>
        </pc:picChg>
        <pc:picChg chg="del">
          <ac:chgData name="Danett Pepito" userId="ddef1e2176689e9a" providerId="LiveId" clId="{B2185394-3AFD-42B2-9285-3B672C598A56}" dt="2022-03-21T06:57:42.688" v="1161" actId="478"/>
          <ac:picMkLst>
            <pc:docMk/>
            <pc:sldMk cId="1422053013" sldId="315"/>
            <ac:picMk id="7" creationId="{05D9C27F-A4FF-4881-91F1-5D90FE2E2663}"/>
          </ac:picMkLst>
        </pc:picChg>
      </pc:sldChg>
      <pc:sldChg chg="addSp delSp modSp add mod replId">
        <pc:chgData name="Danett Pepito" userId="ddef1e2176689e9a" providerId="LiveId" clId="{B2185394-3AFD-42B2-9285-3B672C598A56}" dt="2022-03-23T07:24:30.863" v="3231" actId="207"/>
        <pc:sldMkLst>
          <pc:docMk/>
          <pc:sldMk cId="1066590280" sldId="316"/>
        </pc:sldMkLst>
        <pc:spChg chg="mod">
          <ac:chgData name="Danett Pepito" userId="ddef1e2176689e9a" providerId="LiveId" clId="{B2185394-3AFD-42B2-9285-3B672C598A56}" dt="2022-03-23T07:24:30.863" v="3231" actId="207"/>
          <ac:spMkLst>
            <pc:docMk/>
            <pc:sldMk cId="1066590280" sldId="316"/>
            <ac:spMk id="78" creationId="{00000000-0000-0000-0000-000000000000}"/>
          </ac:spMkLst>
        </pc:spChg>
        <pc:graphicFrameChg chg="mod modGraphic">
          <ac:chgData name="Danett Pepito" userId="ddef1e2176689e9a" providerId="LiveId" clId="{B2185394-3AFD-42B2-9285-3B672C598A56}" dt="2022-03-21T07:04:21.940" v="1196" actId="255"/>
          <ac:graphicFrameMkLst>
            <pc:docMk/>
            <pc:sldMk cId="1066590280" sldId="316"/>
            <ac:graphicFrameMk id="79" creationId="{00000000-0000-0000-0000-000000000000}"/>
          </ac:graphicFrameMkLst>
        </pc:graphicFrameChg>
        <pc:picChg chg="add mod">
          <ac:chgData name="Danett Pepito" userId="ddef1e2176689e9a" providerId="LiveId" clId="{B2185394-3AFD-42B2-9285-3B672C598A56}" dt="2022-03-21T07:03:56.290" v="1191" actId="1076"/>
          <ac:picMkLst>
            <pc:docMk/>
            <pc:sldMk cId="1066590280" sldId="316"/>
            <ac:picMk id="4" creationId="{47FE16B3-9D3C-443D-AA9B-0529AA66A3FA}"/>
          </ac:picMkLst>
        </pc:picChg>
        <pc:picChg chg="add mod">
          <ac:chgData name="Danett Pepito" userId="ddef1e2176689e9a" providerId="LiveId" clId="{B2185394-3AFD-42B2-9285-3B672C598A56}" dt="2022-03-21T07:03:52.191" v="1189" actId="14100"/>
          <ac:picMkLst>
            <pc:docMk/>
            <pc:sldMk cId="1066590280" sldId="316"/>
            <ac:picMk id="6" creationId="{03AC1C3C-D597-41C3-9C9C-87DD19A35F73}"/>
          </ac:picMkLst>
        </pc:picChg>
        <pc:picChg chg="del">
          <ac:chgData name="Danett Pepito" userId="ddef1e2176689e9a" providerId="LiveId" clId="{B2185394-3AFD-42B2-9285-3B672C598A56}" dt="2022-03-21T06:57:44.271" v="1162" actId="478"/>
          <ac:picMkLst>
            <pc:docMk/>
            <pc:sldMk cId="1066590280" sldId="316"/>
            <ac:picMk id="7" creationId="{48C782DE-40F9-4F90-B1AA-87C6E9382980}"/>
          </ac:picMkLst>
        </pc:picChg>
        <pc:picChg chg="del">
          <ac:chgData name="Danett Pepito" userId="ddef1e2176689e9a" providerId="LiveId" clId="{B2185394-3AFD-42B2-9285-3B672C598A56}" dt="2022-03-21T06:57:45.391" v="1163" actId="478"/>
          <ac:picMkLst>
            <pc:docMk/>
            <pc:sldMk cId="1066590280" sldId="316"/>
            <ac:picMk id="9" creationId="{09D939BA-4ED7-4FCD-B084-8EAD8B1EAEDE}"/>
          </ac:picMkLst>
        </pc:picChg>
      </pc:sldChg>
      <pc:sldChg chg="addSp delSp modSp add mod">
        <pc:chgData name="Danett Pepito" userId="ddef1e2176689e9a" providerId="LiveId" clId="{B2185394-3AFD-42B2-9285-3B672C598A56}" dt="2022-03-23T07:24:33.854" v="3232" actId="207"/>
        <pc:sldMkLst>
          <pc:docMk/>
          <pc:sldMk cId="1387195440" sldId="317"/>
        </pc:sldMkLst>
        <pc:spChg chg="mod">
          <ac:chgData name="Danett Pepito" userId="ddef1e2176689e9a" providerId="LiveId" clId="{B2185394-3AFD-42B2-9285-3B672C598A56}" dt="2022-03-23T07:24:33.854" v="3232" actId="207"/>
          <ac:spMkLst>
            <pc:docMk/>
            <pc:sldMk cId="1387195440" sldId="317"/>
            <ac:spMk id="73" creationId="{00000000-0000-0000-0000-000000000000}"/>
          </ac:spMkLst>
        </pc:spChg>
        <pc:picChg chg="del">
          <ac:chgData name="Danett Pepito" userId="ddef1e2176689e9a" providerId="LiveId" clId="{B2185394-3AFD-42B2-9285-3B672C598A56}" dt="2022-03-21T07:07:15.320" v="1198" actId="478"/>
          <ac:picMkLst>
            <pc:docMk/>
            <pc:sldMk cId="1387195440" sldId="317"/>
            <ac:picMk id="4" creationId="{F6DB018E-FF55-458E-B5D9-BCF249234148}"/>
          </ac:picMkLst>
        </pc:picChg>
        <pc:picChg chg="add mod">
          <ac:chgData name="Danett Pepito" userId="ddef1e2176689e9a" providerId="LiveId" clId="{B2185394-3AFD-42B2-9285-3B672C598A56}" dt="2022-03-21T07:16:25.574" v="1210" actId="1076"/>
          <ac:picMkLst>
            <pc:docMk/>
            <pc:sldMk cId="1387195440" sldId="317"/>
            <ac:picMk id="5" creationId="{3BCCB231-B711-4583-B8FE-233266C23844}"/>
          </ac:picMkLst>
        </pc:picChg>
      </pc:sldChg>
      <pc:sldChg chg="addSp delSp modSp add del mod replId">
        <pc:chgData name="Danett Pepito" userId="ddef1e2176689e9a" providerId="LiveId" clId="{B2185394-3AFD-42B2-9285-3B672C598A56}" dt="2022-03-23T07:24:36.938" v="3233" actId="207"/>
        <pc:sldMkLst>
          <pc:docMk/>
          <pc:sldMk cId="2994520031" sldId="318"/>
        </pc:sldMkLst>
        <pc:spChg chg="mod">
          <ac:chgData name="Danett Pepito" userId="ddef1e2176689e9a" providerId="LiveId" clId="{B2185394-3AFD-42B2-9285-3B672C598A56}" dt="2022-03-23T07:24:36.938" v="3233" actId="207"/>
          <ac:spMkLst>
            <pc:docMk/>
            <pc:sldMk cId="2994520031" sldId="318"/>
            <ac:spMk id="78" creationId="{00000000-0000-0000-0000-000000000000}"/>
          </ac:spMkLst>
        </pc:spChg>
        <pc:picChg chg="del">
          <ac:chgData name="Danett Pepito" userId="ddef1e2176689e9a" providerId="LiveId" clId="{B2185394-3AFD-42B2-9285-3B672C598A56}" dt="2022-03-21T07:07:19.251" v="1201" actId="478"/>
          <ac:picMkLst>
            <pc:docMk/>
            <pc:sldMk cId="2994520031" sldId="318"/>
            <ac:picMk id="4" creationId="{47FE16B3-9D3C-443D-AA9B-0529AA66A3FA}"/>
          </ac:picMkLst>
        </pc:picChg>
        <pc:picChg chg="add mod">
          <ac:chgData name="Danett Pepito" userId="ddef1e2176689e9a" providerId="LiveId" clId="{B2185394-3AFD-42B2-9285-3B672C598A56}" dt="2022-03-21T07:18:01.957" v="1282" actId="14100"/>
          <ac:picMkLst>
            <pc:docMk/>
            <pc:sldMk cId="2994520031" sldId="318"/>
            <ac:picMk id="5" creationId="{608BD068-005C-4DEE-BDF6-4F1468D8A284}"/>
          </ac:picMkLst>
        </pc:picChg>
        <pc:picChg chg="del">
          <ac:chgData name="Danett Pepito" userId="ddef1e2176689e9a" providerId="LiveId" clId="{B2185394-3AFD-42B2-9285-3B672C598A56}" dt="2022-03-21T07:07:20.174" v="1202" actId="478"/>
          <ac:picMkLst>
            <pc:docMk/>
            <pc:sldMk cId="2994520031" sldId="318"/>
            <ac:picMk id="6" creationId="{03AC1C3C-D597-41C3-9C9C-87DD19A35F73}"/>
          </ac:picMkLst>
        </pc:picChg>
        <pc:picChg chg="add mod">
          <ac:chgData name="Danett Pepito" userId="ddef1e2176689e9a" providerId="LiveId" clId="{B2185394-3AFD-42B2-9285-3B672C598A56}" dt="2022-03-21T07:17:57.394" v="1281" actId="14100"/>
          <ac:picMkLst>
            <pc:docMk/>
            <pc:sldMk cId="2994520031" sldId="318"/>
            <ac:picMk id="8" creationId="{3CC7A534-B90F-4C24-8785-D4DD9F2474F2}"/>
          </ac:picMkLst>
        </pc:picChg>
      </pc:sldChg>
      <pc:sldChg chg="addSp delSp modSp add mod">
        <pc:chgData name="Danett Pepito" userId="ddef1e2176689e9a" providerId="LiveId" clId="{B2185394-3AFD-42B2-9285-3B672C598A56}" dt="2022-03-23T07:24:47.883" v="3236" actId="207"/>
        <pc:sldMkLst>
          <pc:docMk/>
          <pc:sldMk cId="2005877267" sldId="319"/>
        </pc:sldMkLst>
        <pc:spChg chg="mod">
          <ac:chgData name="Danett Pepito" userId="ddef1e2176689e9a" providerId="LiveId" clId="{B2185394-3AFD-42B2-9285-3B672C598A56}" dt="2022-03-23T07:24:47.883" v="3236" actId="207"/>
          <ac:spMkLst>
            <pc:docMk/>
            <pc:sldMk cId="2005877267" sldId="319"/>
            <ac:spMk id="73" creationId="{00000000-0000-0000-0000-000000000000}"/>
          </ac:spMkLst>
        </pc:spChg>
        <pc:picChg chg="add del mod">
          <ac:chgData name="Danett Pepito" userId="ddef1e2176689e9a" providerId="LiveId" clId="{B2185394-3AFD-42B2-9285-3B672C598A56}" dt="2022-03-21T07:51:48.922" v="1420" actId="478"/>
          <ac:picMkLst>
            <pc:docMk/>
            <pc:sldMk cId="2005877267" sldId="319"/>
            <ac:picMk id="4" creationId="{55678487-D18D-46DB-BCCB-DA96E215B123}"/>
          </ac:picMkLst>
        </pc:picChg>
        <pc:picChg chg="add mod">
          <ac:chgData name="Danett Pepito" userId="ddef1e2176689e9a" providerId="LiveId" clId="{B2185394-3AFD-42B2-9285-3B672C598A56}" dt="2022-03-21T07:51:52.598" v="1423" actId="1076"/>
          <ac:picMkLst>
            <pc:docMk/>
            <pc:sldMk cId="2005877267" sldId="319"/>
            <ac:picMk id="6" creationId="{CFFBC03F-CAB0-4707-A576-156745020802}"/>
          </ac:picMkLst>
        </pc:picChg>
        <pc:picChg chg="del">
          <ac:chgData name="Danett Pepito" userId="ddef1e2176689e9a" providerId="LiveId" clId="{B2185394-3AFD-42B2-9285-3B672C598A56}" dt="2022-03-21T07:39:01.468" v="1341" actId="478"/>
          <ac:picMkLst>
            <pc:docMk/>
            <pc:sldMk cId="2005877267" sldId="319"/>
            <ac:picMk id="7" creationId="{713B5DC7-4C62-40E5-9E84-D47AE5C66B91}"/>
          </ac:picMkLst>
        </pc:picChg>
      </pc:sldChg>
      <pc:sldChg chg="addSp delSp modSp add mod replId">
        <pc:chgData name="Danett Pepito" userId="ddef1e2176689e9a" providerId="LiveId" clId="{B2185394-3AFD-42B2-9285-3B672C598A56}" dt="2022-03-23T07:24:50.939" v="3237" actId="207"/>
        <pc:sldMkLst>
          <pc:docMk/>
          <pc:sldMk cId="1037488792" sldId="320"/>
        </pc:sldMkLst>
        <pc:spChg chg="mod">
          <ac:chgData name="Danett Pepito" userId="ddef1e2176689e9a" providerId="LiveId" clId="{B2185394-3AFD-42B2-9285-3B672C598A56}" dt="2022-03-23T07:24:50.939" v="3237" actId="207"/>
          <ac:spMkLst>
            <pc:docMk/>
            <pc:sldMk cId="1037488792" sldId="320"/>
            <ac:spMk id="78" creationId="{00000000-0000-0000-0000-000000000000}"/>
          </ac:spMkLst>
        </pc:spChg>
        <pc:graphicFrameChg chg="mod modGraphic">
          <ac:chgData name="Danett Pepito" userId="ddef1e2176689e9a" providerId="LiveId" clId="{B2185394-3AFD-42B2-9285-3B672C598A56}" dt="2022-03-21T07:50:34.263" v="1409" actId="20577"/>
          <ac:graphicFrameMkLst>
            <pc:docMk/>
            <pc:sldMk cId="1037488792" sldId="320"/>
            <ac:graphicFrameMk id="79" creationId="{00000000-0000-0000-0000-000000000000}"/>
          </ac:graphicFrameMkLst>
        </pc:graphicFrameChg>
        <pc:picChg chg="add mod">
          <ac:chgData name="Danett Pepito" userId="ddef1e2176689e9a" providerId="LiveId" clId="{B2185394-3AFD-42B2-9285-3B672C598A56}" dt="2022-03-21T07:50:13.815" v="1393" actId="1076"/>
          <ac:picMkLst>
            <pc:docMk/>
            <pc:sldMk cId="1037488792" sldId="320"/>
            <ac:picMk id="4" creationId="{FAEE16BB-0764-4D81-8DED-CF829B968F17}"/>
          </ac:picMkLst>
        </pc:picChg>
        <pc:picChg chg="del">
          <ac:chgData name="Danett Pepito" userId="ddef1e2176689e9a" providerId="LiveId" clId="{B2185394-3AFD-42B2-9285-3B672C598A56}" dt="2022-03-21T07:39:03.375" v="1342" actId="478"/>
          <ac:picMkLst>
            <pc:docMk/>
            <pc:sldMk cId="1037488792" sldId="320"/>
            <ac:picMk id="5" creationId="{DA98A35A-FE9D-486F-B31D-549EC97F5CA6}"/>
          </ac:picMkLst>
        </pc:picChg>
        <pc:picChg chg="add mod">
          <ac:chgData name="Danett Pepito" userId="ddef1e2176689e9a" providerId="LiveId" clId="{B2185394-3AFD-42B2-9285-3B672C598A56}" dt="2022-03-21T07:50:15.211" v="1394" actId="1076"/>
          <ac:picMkLst>
            <pc:docMk/>
            <pc:sldMk cId="1037488792" sldId="320"/>
            <ac:picMk id="6" creationId="{A3692475-74D6-4797-8B19-BFAD5A38D3B9}"/>
          </ac:picMkLst>
        </pc:picChg>
        <pc:picChg chg="del">
          <ac:chgData name="Danett Pepito" userId="ddef1e2176689e9a" providerId="LiveId" clId="{B2185394-3AFD-42B2-9285-3B672C598A56}" dt="2022-03-21T07:39:04.236" v="1343" actId="478"/>
          <ac:picMkLst>
            <pc:docMk/>
            <pc:sldMk cId="1037488792" sldId="320"/>
            <ac:picMk id="7" creationId="{7AA149C8-945A-4CDA-96ED-7026E89EE9B9}"/>
          </ac:picMkLst>
        </pc:picChg>
        <pc:picChg chg="del">
          <ac:chgData name="Danett Pepito" userId="ddef1e2176689e9a" providerId="LiveId" clId="{B2185394-3AFD-42B2-9285-3B672C598A56}" dt="2022-03-21T07:50:01.676" v="1389" actId="478"/>
          <ac:picMkLst>
            <pc:docMk/>
            <pc:sldMk cId="1037488792" sldId="320"/>
            <ac:picMk id="9" creationId="{D6E43C6E-4179-4808-9D8A-E829823DB0B1}"/>
          </ac:picMkLst>
        </pc:picChg>
      </pc:sldChg>
      <pc:sldChg chg="addSp delSp modSp add del mod">
        <pc:chgData name="Danett Pepito" userId="ddef1e2176689e9a" providerId="LiveId" clId="{B2185394-3AFD-42B2-9285-3B672C598A56}" dt="2022-03-23T07:25:02.208" v="3240" actId="207"/>
        <pc:sldMkLst>
          <pc:docMk/>
          <pc:sldMk cId="3618029425" sldId="321"/>
        </pc:sldMkLst>
        <pc:spChg chg="mod">
          <ac:chgData name="Danett Pepito" userId="ddef1e2176689e9a" providerId="LiveId" clId="{B2185394-3AFD-42B2-9285-3B672C598A56}" dt="2022-03-23T07:25:02.208" v="3240" actId="207"/>
          <ac:spMkLst>
            <pc:docMk/>
            <pc:sldMk cId="3618029425" sldId="321"/>
            <ac:spMk id="73" creationId="{00000000-0000-0000-0000-000000000000}"/>
          </ac:spMkLst>
        </pc:spChg>
        <pc:picChg chg="del">
          <ac:chgData name="Danett Pepito" userId="ddef1e2176689e9a" providerId="LiveId" clId="{B2185394-3AFD-42B2-9285-3B672C598A56}" dt="2022-03-21T07:50:43.472" v="1415" actId="478"/>
          <ac:picMkLst>
            <pc:docMk/>
            <pc:sldMk cId="3618029425" sldId="321"/>
            <ac:picMk id="4" creationId="{55678487-D18D-46DB-BCCB-DA96E215B123}"/>
          </ac:picMkLst>
        </pc:picChg>
        <pc:picChg chg="add del mod">
          <ac:chgData name="Danett Pepito" userId="ddef1e2176689e9a" providerId="LiveId" clId="{B2185394-3AFD-42B2-9285-3B672C598A56}" dt="2022-03-21T22:49:42.658" v="1638" actId="478"/>
          <ac:picMkLst>
            <pc:docMk/>
            <pc:sldMk cId="3618029425" sldId="321"/>
            <ac:picMk id="4" creationId="{779BA618-3306-4D3B-82F3-F03BDC65B557}"/>
          </ac:picMkLst>
        </pc:picChg>
        <pc:picChg chg="add mod">
          <ac:chgData name="Danett Pepito" userId="ddef1e2176689e9a" providerId="LiveId" clId="{B2185394-3AFD-42B2-9285-3B672C598A56}" dt="2022-03-21T22:50:27.862" v="1641" actId="1076"/>
          <ac:picMkLst>
            <pc:docMk/>
            <pc:sldMk cId="3618029425" sldId="321"/>
            <ac:picMk id="5" creationId="{7D791059-2EC8-47D0-90B5-78CA98060483}"/>
          </ac:picMkLst>
        </pc:picChg>
      </pc:sldChg>
      <pc:sldChg chg="addSp delSp modSp add mod replId">
        <pc:chgData name="Danett Pepito" userId="ddef1e2176689e9a" providerId="LiveId" clId="{B2185394-3AFD-42B2-9285-3B672C598A56}" dt="2022-03-23T07:25:05.719" v="3241" actId="207"/>
        <pc:sldMkLst>
          <pc:docMk/>
          <pc:sldMk cId="2870222884" sldId="322"/>
        </pc:sldMkLst>
        <pc:spChg chg="mod">
          <ac:chgData name="Danett Pepito" userId="ddef1e2176689e9a" providerId="LiveId" clId="{B2185394-3AFD-42B2-9285-3B672C598A56}" dt="2022-03-23T07:25:05.719" v="3241" actId="207"/>
          <ac:spMkLst>
            <pc:docMk/>
            <pc:sldMk cId="2870222884" sldId="322"/>
            <ac:spMk id="78" creationId="{00000000-0000-0000-0000-000000000000}"/>
          </ac:spMkLst>
        </pc:spChg>
        <pc:graphicFrameChg chg="mod modGraphic">
          <ac:chgData name="Danett Pepito" userId="ddef1e2176689e9a" providerId="LiveId" clId="{B2185394-3AFD-42B2-9285-3B672C598A56}" dt="2022-03-21T22:46:21.710" v="1629" actId="20577"/>
          <ac:graphicFrameMkLst>
            <pc:docMk/>
            <pc:sldMk cId="2870222884" sldId="322"/>
            <ac:graphicFrameMk id="79" creationId="{00000000-0000-0000-0000-000000000000}"/>
          </ac:graphicFrameMkLst>
        </pc:graphicFrameChg>
        <pc:picChg chg="add mod modCrop">
          <ac:chgData name="Danett Pepito" userId="ddef1e2176689e9a" providerId="LiveId" clId="{B2185394-3AFD-42B2-9285-3B672C598A56}" dt="2022-03-21T22:46:25.920" v="1631" actId="1076"/>
          <ac:picMkLst>
            <pc:docMk/>
            <pc:sldMk cId="2870222884" sldId="322"/>
            <ac:picMk id="4" creationId="{7CDA4088-F09F-44F9-AE06-C3570B386829}"/>
          </ac:picMkLst>
        </pc:picChg>
        <pc:picChg chg="del">
          <ac:chgData name="Danett Pepito" userId="ddef1e2176689e9a" providerId="LiveId" clId="{B2185394-3AFD-42B2-9285-3B672C598A56}" dt="2022-03-21T07:50:39.189" v="1411" actId="478"/>
          <ac:picMkLst>
            <pc:docMk/>
            <pc:sldMk cId="2870222884" sldId="322"/>
            <ac:picMk id="4" creationId="{FAEE16BB-0764-4D81-8DED-CF829B968F17}"/>
          </ac:picMkLst>
        </pc:picChg>
        <pc:picChg chg="add mod">
          <ac:chgData name="Danett Pepito" userId="ddef1e2176689e9a" providerId="LiveId" clId="{B2185394-3AFD-42B2-9285-3B672C598A56}" dt="2022-03-21T22:46:27.772" v="1632" actId="1076"/>
          <ac:picMkLst>
            <pc:docMk/>
            <pc:sldMk cId="2870222884" sldId="322"/>
            <ac:picMk id="6" creationId="{43C5A6F3-17AC-4B09-81AF-B0DE51C47473}"/>
          </ac:picMkLst>
        </pc:picChg>
        <pc:picChg chg="del">
          <ac:chgData name="Danett Pepito" userId="ddef1e2176689e9a" providerId="LiveId" clId="{B2185394-3AFD-42B2-9285-3B672C598A56}" dt="2022-03-21T07:50:40.033" v="1412" actId="478"/>
          <ac:picMkLst>
            <pc:docMk/>
            <pc:sldMk cId="2870222884" sldId="322"/>
            <ac:picMk id="6" creationId="{A3692475-74D6-4797-8B19-BFAD5A38D3B9}"/>
          </ac:picMkLst>
        </pc:picChg>
      </pc:sldChg>
      <pc:sldChg chg="addSp delSp modSp add mod">
        <pc:chgData name="Danett Pepito" userId="ddef1e2176689e9a" providerId="LiveId" clId="{B2185394-3AFD-42B2-9285-3B672C598A56}" dt="2022-03-23T07:24:56.094" v="3238" actId="207"/>
        <pc:sldMkLst>
          <pc:docMk/>
          <pc:sldMk cId="2537653466" sldId="323"/>
        </pc:sldMkLst>
        <pc:spChg chg="mod">
          <ac:chgData name="Danett Pepito" userId="ddef1e2176689e9a" providerId="LiveId" clId="{B2185394-3AFD-42B2-9285-3B672C598A56}" dt="2022-03-23T07:24:56.094" v="3238" actId="207"/>
          <ac:spMkLst>
            <pc:docMk/>
            <pc:sldMk cId="2537653466" sldId="323"/>
            <ac:spMk id="73" creationId="{00000000-0000-0000-0000-000000000000}"/>
          </ac:spMkLst>
        </pc:spChg>
        <pc:picChg chg="add mod">
          <ac:chgData name="Danett Pepito" userId="ddef1e2176689e9a" providerId="LiveId" clId="{B2185394-3AFD-42B2-9285-3B672C598A56}" dt="2022-03-21T08:00:16.056" v="1492" actId="1076"/>
          <ac:picMkLst>
            <pc:docMk/>
            <pc:sldMk cId="2537653466" sldId="323"/>
            <ac:picMk id="4" creationId="{FD2A6FC4-0DDA-42AE-A796-8F31BA8F1E18}"/>
          </ac:picMkLst>
        </pc:picChg>
        <pc:picChg chg="del">
          <ac:chgData name="Danett Pepito" userId="ddef1e2176689e9a" providerId="LiveId" clId="{B2185394-3AFD-42B2-9285-3B672C598A56}" dt="2022-03-21T07:53:17.776" v="1486" actId="478"/>
          <ac:picMkLst>
            <pc:docMk/>
            <pc:sldMk cId="2537653466" sldId="323"/>
            <ac:picMk id="6" creationId="{CFFBC03F-CAB0-4707-A576-156745020802}"/>
          </ac:picMkLst>
        </pc:picChg>
      </pc:sldChg>
      <pc:sldChg chg="addSp delSp modSp add mod replId">
        <pc:chgData name="Danett Pepito" userId="ddef1e2176689e9a" providerId="LiveId" clId="{B2185394-3AFD-42B2-9285-3B672C598A56}" dt="2022-03-23T07:24:59.121" v="3239" actId="207"/>
        <pc:sldMkLst>
          <pc:docMk/>
          <pc:sldMk cId="3778727109" sldId="324"/>
        </pc:sldMkLst>
        <pc:spChg chg="mod">
          <ac:chgData name="Danett Pepito" userId="ddef1e2176689e9a" providerId="LiveId" clId="{B2185394-3AFD-42B2-9285-3B672C598A56}" dt="2022-03-23T07:24:59.121" v="3239" actId="207"/>
          <ac:spMkLst>
            <pc:docMk/>
            <pc:sldMk cId="3778727109" sldId="324"/>
            <ac:spMk id="78" creationId="{00000000-0000-0000-0000-000000000000}"/>
          </ac:spMkLst>
        </pc:spChg>
        <pc:graphicFrameChg chg="modGraphic">
          <ac:chgData name="Danett Pepito" userId="ddef1e2176689e9a" providerId="LiveId" clId="{B2185394-3AFD-42B2-9285-3B672C598A56}" dt="2022-03-21T08:04:29.101" v="1525" actId="20577"/>
          <ac:graphicFrameMkLst>
            <pc:docMk/>
            <pc:sldMk cId="3778727109" sldId="324"/>
            <ac:graphicFrameMk id="79" creationId="{00000000-0000-0000-0000-000000000000}"/>
          </ac:graphicFrameMkLst>
        </pc:graphicFrameChg>
        <pc:picChg chg="add mod">
          <ac:chgData name="Danett Pepito" userId="ddef1e2176689e9a" providerId="LiveId" clId="{B2185394-3AFD-42B2-9285-3B672C598A56}" dt="2022-03-21T08:09:01.095" v="1538" actId="1076"/>
          <ac:picMkLst>
            <pc:docMk/>
            <pc:sldMk cId="3778727109" sldId="324"/>
            <ac:picMk id="4" creationId="{9C6CA24B-94D8-404F-879E-9219F3F7D7E8}"/>
          </ac:picMkLst>
        </pc:picChg>
        <pc:picChg chg="del">
          <ac:chgData name="Danett Pepito" userId="ddef1e2176689e9a" providerId="LiveId" clId="{B2185394-3AFD-42B2-9285-3B672C598A56}" dt="2022-03-21T07:53:01.372" v="1434" actId="478"/>
          <ac:picMkLst>
            <pc:docMk/>
            <pc:sldMk cId="3778727109" sldId="324"/>
            <ac:picMk id="4" creationId="{FAEE16BB-0764-4D81-8DED-CF829B968F17}"/>
          </ac:picMkLst>
        </pc:picChg>
        <pc:picChg chg="add mod">
          <ac:chgData name="Danett Pepito" userId="ddef1e2176689e9a" providerId="LiveId" clId="{B2185394-3AFD-42B2-9285-3B672C598A56}" dt="2022-03-21T08:10:44.163" v="1539" actId="1076"/>
          <ac:picMkLst>
            <pc:docMk/>
            <pc:sldMk cId="3778727109" sldId="324"/>
            <ac:picMk id="6" creationId="{3B6CF69E-CDA5-4275-96F6-4273E7B7A828}"/>
          </ac:picMkLst>
        </pc:picChg>
        <pc:picChg chg="del">
          <ac:chgData name="Danett Pepito" userId="ddef1e2176689e9a" providerId="LiveId" clId="{B2185394-3AFD-42B2-9285-3B672C598A56}" dt="2022-03-21T07:53:02.082" v="1435" actId="478"/>
          <ac:picMkLst>
            <pc:docMk/>
            <pc:sldMk cId="3778727109" sldId="324"/>
            <ac:picMk id="6" creationId="{A3692475-74D6-4797-8B19-BFAD5A38D3B9}"/>
          </ac:picMkLst>
        </pc:picChg>
      </pc:sldChg>
      <pc:sldChg chg="addSp delSp modSp add mod">
        <pc:chgData name="Danett Pepito" userId="ddef1e2176689e9a" providerId="LiveId" clId="{B2185394-3AFD-42B2-9285-3B672C598A56}" dt="2022-03-23T07:25:16.254" v="3245" actId="207"/>
        <pc:sldMkLst>
          <pc:docMk/>
          <pc:sldMk cId="3390763110" sldId="325"/>
        </pc:sldMkLst>
        <pc:spChg chg="mod">
          <ac:chgData name="Danett Pepito" userId="ddef1e2176689e9a" providerId="LiveId" clId="{B2185394-3AFD-42B2-9285-3B672C598A56}" dt="2022-03-23T07:25:16.254" v="3245" actId="207"/>
          <ac:spMkLst>
            <pc:docMk/>
            <pc:sldMk cId="3390763110" sldId="325"/>
            <ac:spMk id="73" creationId="{00000000-0000-0000-0000-000000000000}"/>
          </ac:spMkLst>
        </pc:spChg>
        <pc:picChg chg="add mod">
          <ac:chgData name="Danett Pepito" userId="ddef1e2176689e9a" providerId="LiveId" clId="{B2185394-3AFD-42B2-9285-3B672C598A56}" dt="2022-03-21T22:51:28.734" v="1649" actId="1076"/>
          <ac:picMkLst>
            <pc:docMk/>
            <pc:sldMk cId="3390763110" sldId="325"/>
            <ac:picMk id="4" creationId="{5652185A-26F4-49FA-8111-20AD6BEAC0AD}"/>
          </ac:picMkLst>
        </pc:picChg>
        <pc:picChg chg="del">
          <ac:chgData name="Danett Pepito" userId="ddef1e2176689e9a" providerId="LiveId" clId="{B2185394-3AFD-42B2-9285-3B672C598A56}" dt="2022-03-21T22:46:36.350" v="1635" actId="478"/>
          <ac:picMkLst>
            <pc:docMk/>
            <pc:sldMk cId="3390763110" sldId="325"/>
            <ac:picMk id="4" creationId="{779BA618-3306-4D3B-82F3-F03BDC65B557}"/>
          </ac:picMkLst>
        </pc:picChg>
      </pc:sldChg>
      <pc:sldChg chg="addSp delSp modSp add mod replId">
        <pc:chgData name="Danett Pepito" userId="ddef1e2176689e9a" providerId="LiveId" clId="{B2185394-3AFD-42B2-9285-3B672C598A56}" dt="2022-03-23T07:25:13.811" v="3244" actId="207"/>
        <pc:sldMkLst>
          <pc:docMk/>
          <pc:sldMk cId="2674571717" sldId="326"/>
        </pc:sldMkLst>
        <pc:spChg chg="mod">
          <ac:chgData name="Danett Pepito" userId="ddef1e2176689e9a" providerId="LiveId" clId="{B2185394-3AFD-42B2-9285-3B672C598A56}" dt="2022-03-23T07:25:13.811" v="3244" actId="207"/>
          <ac:spMkLst>
            <pc:docMk/>
            <pc:sldMk cId="2674571717" sldId="326"/>
            <ac:spMk id="78" creationId="{00000000-0000-0000-0000-000000000000}"/>
          </ac:spMkLst>
        </pc:spChg>
        <pc:graphicFrameChg chg="mod modGraphic">
          <ac:chgData name="Danett Pepito" userId="ddef1e2176689e9a" providerId="LiveId" clId="{B2185394-3AFD-42B2-9285-3B672C598A56}" dt="2022-03-21T22:51:58.083" v="1688" actId="1076"/>
          <ac:graphicFrameMkLst>
            <pc:docMk/>
            <pc:sldMk cId="2674571717" sldId="326"/>
            <ac:graphicFrameMk id="79" creationId="{00000000-0000-0000-0000-000000000000}"/>
          </ac:graphicFrameMkLst>
        </pc:graphicFrameChg>
        <pc:picChg chg="del">
          <ac:chgData name="Danett Pepito" userId="ddef1e2176689e9a" providerId="LiveId" clId="{B2185394-3AFD-42B2-9285-3B672C598A56}" dt="2022-03-21T22:46:38.005" v="1636" actId="478"/>
          <ac:picMkLst>
            <pc:docMk/>
            <pc:sldMk cId="2674571717" sldId="326"/>
            <ac:picMk id="4" creationId="{7CDA4088-F09F-44F9-AE06-C3570B386829}"/>
          </ac:picMkLst>
        </pc:picChg>
        <pc:picChg chg="add mod">
          <ac:chgData name="Danett Pepito" userId="ddef1e2176689e9a" providerId="LiveId" clId="{B2185394-3AFD-42B2-9285-3B672C598A56}" dt="2022-03-21T22:52:50.477" v="1694" actId="14100"/>
          <ac:picMkLst>
            <pc:docMk/>
            <pc:sldMk cId="2674571717" sldId="326"/>
            <ac:picMk id="4" creationId="{D1E6B19A-33B0-412D-A8BB-C0F93E7ADBED}"/>
          </ac:picMkLst>
        </pc:picChg>
        <pc:picChg chg="del">
          <ac:chgData name="Danett Pepito" userId="ddef1e2176689e9a" providerId="LiveId" clId="{B2185394-3AFD-42B2-9285-3B672C598A56}" dt="2022-03-21T22:46:39.069" v="1637" actId="478"/>
          <ac:picMkLst>
            <pc:docMk/>
            <pc:sldMk cId="2674571717" sldId="326"/>
            <ac:picMk id="6" creationId="{43C5A6F3-17AC-4B09-81AF-B0DE51C47473}"/>
          </ac:picMkLst>
        </pc:picChg>
        <pc:picChg chg="add mod">
          <ac:chgData name="Danett Pepito" userId="ddef1e2176689e9a" providerId="LiveId" clId="{B2185394-3AFD-42B2-9285-3B672C598A56}" dt="2022-03-21T22:52:54.910" v="1697" actId="1076"/>
          <ac:picMkLst>
            <pc:docMk/>
            <pc:sldMk cId="2674571717" sldId="326"/>
            <ac:picMk id="6" creationId="{69D8F168-9273-4EC5-9654-55798B0416D9}"/>
          </ac:picMkLst>
        </pc:picChg>
      </pc:sldChg>
      <pc:sldChg chg="addSp delSp modSp add mod">
        <pc:chgData name="Danett Pepito" userId="ddef1e2176689e9a" providerId="LiveId" clId="{B2185394-3AFD-42B2-9285-3B672C598A56}" dt="2022-03-23T07:25:11.781" v="3243" actId="207"/>
        <pc:sldMkLst>
          <pc:docMk/>
          <pc:sldMk cId="2604442546" sldId="327"/>
        </pc:sldMkLst>
        <pc:spChg chg="mod">
          <ac:chgData name="Danett Pepito" userId="ddef1e2176689e9a" providerId="LiveId" clId="{B2185394-3AFD-42B2-9285-3B672C598A56}" dt="2022-03-23T07:25:11.781" v="3243" actId="207"/>
          <ac:spMkLst>
            <pc:docMk/>
            <pc:sldMk cId="2604442546" sldId="327"/>
            <ac:spMk id="73" creationId="{00000000-0000-0000-0000-000000000000}"/>
          </ac:spMkLst>
        </pc:spChg>
        <pc:picChg chg="del">
          <ac:chgData name="Danett Pepito" userId="ddef1e2176689e9a" providerId="LiveId" clId="{B2185394-3AFD-42B2-9285-3B672C598A56}" dt="2022-03-21T22:56:11.748" v="1701" actId="478"/>
          <ac:picMkLst>
            <pc:docMk/>
            <pc:sldMk cId="2604442546" sldId="327"/>
            <ac:picMk id="4" creationId="{5652185A-26F4-49FA-8111-20AD6BEAC0AD}"/>
          </ac:picMkLst>
        </pc:picChg>
        <pc:picChg chg="add mod">
          <ac:chgData name="Danett Pepito" userId="ddef1e2176689e9a" providerId="LiveId" clId="{B2185394-3AFD-42B2-9285-3B672C598A56}" dt="2022-03-21T22:57:40.583" v="1706"/>
          <ac:picMkLst>
            <pc:docMk/>
            <pc:sldMk cId="2604442546" sldId="327"/>
            <ac:picMk id="5" creationId="{9DE3FE65-FCB5-454B-B0C3-96F683DBEF90}"/>
          </ac:picMkLst>
        </pc:picChg>
      </pc:sldChg>
      <pc:sldChg chg="addSp delSp modSp add mod replId">
        <pc:chgData name="Danett Pepito" userId="ddef1e2176689e9a" providerId="LiveId" clId="{B2185394-3AFD-42B2-9285-3B672C598A56}" dt="2022-03-23T07:25:09.547" v="3242" actId="207"/>
        <pc:sldMkLst>
          <pc:docMk/>
          <pc:sldMk cId="3474645549" sldId="328"/>
        </pc:sldMkLst>
        <pc:spChg chg="mod">
          <ac:chgData name="Danett Pepito" userId="ddef1e2176689e9a" providerId="LiveId" clId="{B2185394-3AFD-42B2-9285-3B672C598A56}" dt="2022-03-23T07:25:09.547" v="3242" actId="207"/>
          <ac:spMkLst>
            <pc:docMk/>
            <pc:sldMk cId="3474645549" sldId="328"/>
            <ac:spMk id="78" creationId="{00000000-0000-0000-0000-000000000000}"/>
          </ac:spMkLst>
        </pc:spChg>
        <pc:graphicFrameChg chg="modGraphic">
          <ac:chgData name="Danett Pepito" userId="ddef1e2176689e9a" providerId="LiveId" clId="{B2185394-3AFD-42B2-9285-3B672C598A56}" dt="2022-03-21T22:59:39.313" v="1783" actId="20577"/>
          <ac:graphicFrameMkLst>
            <pc:docMk/>
            <pc:sldMk cId="3474645549" sldId="328"/>
            <ac:graphicFrameMk id="79" creationId="{00000000-0000-0000-0000-000000000000}"/>
          </ac:graphicFrameMkLst>
        </pc:graphicFrameChg>
        <pc:picChg chg="del">
          <ac:chgData name="Danett Pepito" userId="ddef1e2176689e9a" providerId="LiveId" clId="{B2185394-3AFD-42B2-9285-3B672C598A56}" dt="2022-03-21T22:56:15.553" v="1704" actId="478"/>
          <ac:picMkLst>
            <pc:docMk/>
            <pc:sldMk cId="3474645549" sldId="328"/>
            <ac:picMk id="4" creationId="{D1E6B19A-33B0-412D-A8BB-C0F93E7ADBED}"/>
          </ac:picMkLst>
        </pc:picChg>
        <pc:picChg chg="add del mod">
          <ac:chgData name="Danett Pepito" userId="ddef1e2176689e9a" providerId="LiveId" clId="{B2185394-3AFD-42B2-9285-3B672C598A56}" dt="2022-03-21T22:58:50.283" v="1715" actId="478"/>
          <ac:picMkLst>
            <pc:docMk/>
            <pc:sldMk cId="3474645549" sldId="328"/>
            <ac:picMk id="5" creationId="{93F8977A-4CF7-4020-B94D-0269C24D3B96}"/>
          </ac:picMkLst>
        </pc:picChg>
        <pc:picChg chg="del">
          <ac:chgData name="Danett Pepito" userId="ddef1e2176689e9a" providerId="LiveId" clId="{B2185394-3AFD-42B2-9285-3B672C598A56}" dt="2022-03-21T22:56:16.366" v="1705" actId="478"/>
          <ac:picMkLst>
            <pc:docMk/>
            <pc:sldMk cId="3474645549" sldId="328"/>
            <ac:picMk id="6" creationId="{69D8F168-9273-4EC5-9654-55798B0416D9}"/>
          </ac:picMkLst>
        </pc:picChg>
        <pc:picChg chg="add del mod">
          <ac:chgData name="Danett Pepito" userId="ddef1e2176689e9a" providerId="LiveId" clId="{B2185394-3AFD-42B2-9285-3B672C598A56}" dt="2022-03-21T22:59:15.466" v="1720" actId="478"/>
          <ac:picMkLst>
            <pc:docMk/>
            <pc:sldMk cId="3474645549" sldId="328"/>
            <ac:picMk id="8" creationId="{47C0B1BC-7B8F-4360-8033-163DECEF1266}"/>
          </ac:picMkLst>
        </pc:picChg>
        <pc:picChg chg="add mod">
          <ac:chgData name="Danett Pepito" userId="ddef1e2176689e9a" providerId="LiveId" clId="{B2185394-3AFD-42B2-9285-3B672C598A56}" dt="2022-03-21T22:59:12.500" v="1718" actId="1076"/>
          <ac:picMkLst>
            <pc:docMk/>
            <pc:sldMk cId="3474645549" sldId="328"/>
            <ac:picMk id="10" creationId="{82DD192F-4F8D-4488-A1DA-306ED9C1ED98}"/>
          </ac:picMkLst>
        </pc:picChg>
        <pc:picChg chg="add mod">
          <ac:chgData name="Danett Pepito" userId="ddef1e2176689e9a" providerId="LiveId" clId="{B2185394-3AFD-42B2-9285-3B672C598A56}" dt="2022-03-21T22:59:19.632" v="1724" actId="1076"/>
          <ac:picMkLst>
            <pc:docMk/>
            <pc:sldMk cId="3474645549" sldId="328"/>
            <ac:picMk id="13" creationId="{82E3AA44-5C8D-4ECD-A9FF-DE93BFD35D17}"/>
          </ac:picMkLst>
        </pc:picChg>
      </pc:sldChg>
      <pc:sldChg chg="addSp delSp modSp add mod">
        <pc:chgData name="Danett Pepito" userId="ddef1e2176689e9a" providerId="LiveId" clId="{B2185394-3AFD-42B2-9285-3B672C598A56}" dt="2022-03-23T07:25:20.389" v="3246" actId="207"/>
        <pc:sldMkLst>
          <pc:docMk/>
          <pc:sldMk cId="4234631470" sldId="329"/>
        </pc:sldMkLst>
        <pc:spChg chg="mod">
          <ac:chgData name="Danett Pepito" userId="ddef1e2176689e9a" providerId="LiveId" clId="{B2185394-3AFD-42B2-9285-3B672C598A56}" dt="2022-03-23T07:25:20.389" v="3246" actId="207"/>
          <ac:spMkLst>
            <pc:docMk/>
            <pc:sldMk cId="4234631470" sldId="329"/>
            <ac:spMk id="73" creationId="{00000000-0000-0000-0000-000000000000}"/>
          </ac:spMkLst>
        </pc:spChg>
        <pc:picChg chg="add mod">
          <ac:chgData name="Danett Pepito" userId="ddef1e2176689e9a" providerId="LiveId" clId="{B2185394-3AFD-42B2-9285-3B672C598A56}" dt="2022-03-21T23:02:13.020" v="1861" actId="1076"/>
          <ac:picMkLst>
            <pc:docMk/>
            <pc:sldMk cId="4234631470" sldId="329"/>
            <ac:picMk id="4" creationId="{8DD54BB7-2D0F-44A6-929C-25FCBAFC6DB1}"/>
          </ac:picMkLst>
        </pc:picChg>
        <pc:picChg chg="del">
          <ac:chgData name="Danett Pepito" userId="ddef1e2176689e9a" providerId="LiveId" clId="{B2185394-3AFD-42B2-9285-3B672C598A56}" dt="2022-03-21T22:59:44.711" v="1785" actId="478"/>
          <ac:picMkLst>
            <pc:docMk/>
            <pc:sldMk cId="4234631470" sldId="329"/>
            <ac:picMk id="5" creationId="{9DE3FE65-FCB5-454B-B0C3-96F683DBEF90}"/>
          </ac:picMkLst>
        </pc:picChg>
      </pc:sldChg>
      <pc:sldChg chg="addSp delSp modSp add mod replId">
        <pc:chgData name="Danett Pepito" userId="ddef1e2176689e9a" providerId="LiveId" clId="{B2185394-3AFD-42B2-9285-3B672C598A56}" dt="2022-03-23T07:25:25.029" v="3247" actId="207"/>
        <pc:sldMkLst>
          <pc:docMk/>
          <pc:sldMk cId="4222922550" sldId="330"/>
        </pc:sldMkLst>
        <pc:spChg chg="mod">
          <ac:chgData name="Danett Pepito" userId="ddef1e2176689e9a" providerId="LiveId" clId="{B2185394-3AFD-42B2-9285-3B672C598A56}" dt="2022-03-23T07:25:25.029" v="3247" actId="207"/>
          <ac:spMkLst>
            <pc:docMk/>
            <pc:sldMk cId="4222922550" sldId="330"/>
            <ac:spMk id="78" creationId="{00000000-0000-0000-0000-000000000000}"/>
          </ac:spMkLst>
        </pc:spChg>
        <pc:graphicFrameChg chg="modGraphic">
          <ac:chgData name="Danett Pepito" userId="ddef1e2176689e9a" providerId="LiveId" clId="{B2185394-3AFD-42B2-9285-3B672C598A56}" dt="2022-03-21T23:04:08.774" v="1889" actId="20577"/>
          <ac:graphicFrameMkLst>
            <pc:docMk/>
            <pc:sldMk cId="4222922550" sldId="330"/>
            <ac:graphicFrameMk id="79" creationId="{00000000-0000-0000-0000-000000000000}"/>
          </ac:graphicFrameMkLst>
        </pc:graphicFrameChg>
        <pc:picChg chg="add mod">
          <ac:chgData name="Danett Pepito" userId="ddef1e2176689e9a" providerId="LiveId" clId="{B2185394-3AFD-42B2-9285-3B672C598A56}" dt="2022-03-21T23:01:47.398" v="1858" actId="1076"/>
          <ac:picMkLst>
            <pc:docMk/>
            <pc:sldMk cId="4222922550" sldId="330"/>
            <ac:picMk id="4" creationId="{B98BF2CF-9E91-4D5C-A4B7-0078ABC3B26E}"/>
          </ac:picMkLst>
        </pc:picChg>
        <pc:picChg chg="add mod">
          <ac:chgData name="Danett Pepito" userId="ddef1e2176689e9a" providerId="LiveId" clId="{B2185394-3AFD-42B2-9285-3B672C598A56}" dt="2022-03-21T23:02:33.399" v="1865" actId="1076"/>
          <ac:picMkLst>
            <pc:docMk/>
            <pc:sldMk cId="4222922550" sldId="330"/>
            <ac:picMk id="6" creationId="{4E71B2F0-0B11-4536-A756-E236F85016A1}"/>
          </ac:picMkLst>
        </pc:picChg>
        <pc:picChg chg="del">
          <ac:chgData name="Danett Pepito" userId="ddef1e2176689e9a" providerId="LiveId" clId="{B2185394-3AFD-42B2-9285-3B672C598A56}" dt="2022-03-21T22:59:46.179" v="1786" actId="478"/>
          <ac:picMkLst>
            <pc:docMk/>
            <pc:sldMk cId="4222922550" sldId="330"/>
            <ac:picMk id="10" creationId="{82DD192F-4F8D-4488-A1DA-306ED9C1ED98}"/>
          </ac:picMkLst>
        </pc:picChg>
        <pc:picChg chg="del">
          <ac:chgData name="Danett Pepito" userId="ddef1e2176689e9a" providerId="LiveId" clId="{B2185394-3AFD-42B2-9285-3B672C598A56}" dt="2022-03-21T22:59:47.076" v="1787" actId="478"/>
          <ac:picMkLst>
            <pc:docMk/>
            <pc:sldMk cId="4222922550" sldId="330"/>
            <ac:picMk id="13" creationId="{82E3AA44-5C8D-4ECD-A9FF-DE93BFD35D17}"/>
          </ac:picMkLst>
        </pc:picChg>
      </pc:sldChg>
      <pc:sldChg chg="addSp delSp modSp add mod">
        <pc:chgData name="Danett Pepito" userId="ddef1e2176689e9a" providerId="LiveId" clId="{B2185394-3AFD-42B2-9285-3B672C598A56}" dt="2022-03-23T07:25:30.375" v="3248" actId="207"/>
        <pc:sldMkLst>
          <pc:docMk/>
          <pc:sldMk cId="2476371492" sldId="331"/>
        </pc:sldMkLst>
        <pc:spChg chg="mod">
          <ac:chgData name="Danett Pepito" userId="ddef1e2176689e9a" providerId="LiveId" clId="{B2185394-3AFD-42B2-9285-3B672C598A56}" dt="2022-03-23T07:25:30.375" v="3248" actId="207"/>
          <ac:spMkLst>
            <pc:docMk/>
            <pc:sldMk cId="2476371492" sldId="331"/>
            <ac:spMk id="73" creationId="{00000000-0000-0000-0000-000000000000}"/>
          </ac:spMkLst>
        </pc:spChg>
        <pc:picChg chg="del">
          <ac:chgData name="Danett Pepito" userId="ddef1e2176689e9a" providerId="LiveId" clId="{B2185394-3AFD-42B2-9285-3B672C598A56}" dt="2022-03-21T23:06:44.745" v="1895" actId="478"/>
          <ac:picMkLst>
            <pc:docMk/>
            <pc:sldMk cId="2476371492" sldId="331"/>
            <ac:picMk id="4" creationId="{8DD54BB7-2D0F-44A6-929C-25FCBAFC6DB1}"/>
          </ac:picMkLst>
        </pc:picChg>
        <pc:picChg chg="add mod">
          <ac:chgData name="Danett Pepito" userId="ddef1e2176689e9a" providerId="LiveId" clId="{B2185394-3AFD-42B2-9285-3B672C598A56}" dt="2022-03-21T23:08:10.870" v="1958" actId="1076"/>
          <ac:picMkLst>
            <pc:docMk/>
            <pc:sldMk cId="2476371492" sldId="331"/>
            <ac:picMk id="5" creationId="{925B60CA-1A8B-4087-AF44-F414AF1F99D8}"/>
          </ac:picMkLst>
        </pc:picChg>
      </pc:sldChg>
      <pc:sldChg chg="addSp delSp modSp add mod replId">
        <pc:chgData name="Danett Pepito" userId="ddef1e2176689e9a" providerId="LiveId" clId="{B2185394-3AFD-42B2-9285-3B672C598A56}" dt="2022-03-23T07:25:32.795" v="3249" actId="207"/>
        <pc:sldMkLst>
          <pc:docMk/>
          <pc:sldMk cId="4029085213" sldId="332"/>
        </pc:sldMkLst>
        <pc:spChg chg="mod">
          <ac:chgData name="Danett Pepito" userId="ddef1e2176689e9a" providerId="LiveId" clId="{B2185394-3AFD-42B2-9285-3B672C598A56}" dt="2022-03-23T07:25:32.795" v="3249" actId="207"/>
          <ac:spMkLst>
            <pc:docMk/>
            <pc:sldMk cId="4029085213" sldId="332"/>
            <ac:spMk id="78" creationId="{00000000-0000-0000-0000-000000000000}"/>
          </ac:spMkLst>
        </pc:spChg>
        <pc:graphicFrameChg chg="mod modGraphic">
          <ac:chgData name="Danett Pepito" userId="ddef1e2176689e9a" providerId="LiveId" clId="{B2185394-3AFD-42B2-9285-3B672C598A56}" dt="2022-03-22T05:43:29.470" v="2224" actId="255"/>
          <ac:graphicFrameMkLst>
            <pc:docMk/>
            <pc:sldMk cId="4029085213" sldId="332"/>
            <ac:graphicFrameMk id="79" creationId="{00000000-0000-0000-0000-000000000000}"/>
          </ac:graphicFrameMkLst>
        </pc:graphicFrameChg>
        <pc:picChg chg="del">
          <ac:chgData name="Danett Pepito" userId="ddef1e2176689e9a" providerId="LiveId" clId="{B2185394-3AFD-42B2-9285-3B672C598A56}" dt="2022-03-21T23:06:41.842" v="1893" actId="478"/>
          <ac:picMkLst>
            <pc:docMk/>
            <pc:sldMk cId="4029085213" sldId="332"/>
            <ac:picMk id="4" creationId="{B98BF2CF-9E91-4D5C-A4B7-0078ABC3B26E}"/>
          </ac:picMkLst>
        </pc:picChg>
        <pc:picChg chg="add del mod modCrop">
          <ac:chgData name="Danett Pepito" userId="ddef1e2176689e9a" providerId="LiveId" clId="{B2185394-3AFD-42B2-9285-3B672C598A56}" dt="2022-03-22T05:39:21.401" v="1970" actId="478"/>
          <ac:picMkLst>
            <pc:docMk/>
            <pc:sldMk cId="4029085213" sldId="332"/>
            <ac:picMk id="5" creationId="{2E2A1BA1-9679-4362-A3EA-9D379BE091E3}"/>
          </ac:picMkLst>
        </pc:picChg>
        <pc:picChg chg="del">
          <ac:chgData name="Danett Pepito" userId="ddef1e2176689e9a" providerId="LiveId" clId="{B2185394-3AFD-42B2-9285-3B672C598A56}" dt="2022-03-21T23:06:42.692" v="1894" actId="478"/>
          <ac:picMkLst>
            <pc:docMk/>
            <pc:sldMk cId="4029085213" sldId="332"/>
            <ac:picMk id="6" creationId="{4E71B2F0-0B11-4536-A756-E236F85016A1}"/>
          </ac:picMkLst>
        </pc:picChg>
        <pc:picChg chg="add mod">
          <ac:chgData name="Danett Pepito" userId="ddef1e2176689e9a" providerId="LiveId" clId="{B2185394-3AFD-42B2-9285-3B672C598A56}" dt="2022-03-22T05:40:15.749" v="1983" actId="1076"/>
          <ac:picMkLst>
            <pc:docMk/>
            <pc:sldMk cId="4029085213" sldId="332"/>
            <ac:picMk id="8" creationId="{9D9C50E4-281C-4FBC-8EC1-A69F772498BD}"/>
          </ac:picMkLst>
        </pc:picChg>
        <pc:picChg chg="add mod">
          <ac:chgData name="Danett Pepito" userId="ddef1e2176689e9a" providerId="LiveId" clId="{B2185394-3AFD-42B2-9285-3B672C598A56}" dt="2022-03-22T05:40:14.481" v="1982" actId="1076"/>
          <ac:picMkLst>
            <pc:docMk/>
            <pc:sldMk cId="4029085213" sldId="332"/>
            <ac:picMk id="10" creationId="{98ED3790-9AD4-4927-9531-130FD32BD0EB}"/>
          </ac:picMkLst>
        </pc:picChg>
        <pc:picChg chg="add mod">
          <ac:chgData name="Danett Pepito" userId="ddef1e2176689e9a" providerId="LiveId" clId="{B2185394-3AFD-42B2-9285-3B672C598A56}" dt="2022-03-22T05:42:14.205" v="1990" actId="14100"/>
          <ac:picMkLst>
            <pc:docMk/>
            <pc:sldMk cId="4029085213" sldId="332"/>
            <ac:picMk id="12" creationId="{2D52FDB9-EFBB-41BA-9E17-1AB5B18EC319}"/>
          </ac:picMkLst>
        </pc:picChg>
      </pc:sldChg>
      <pc:sldChg chg="addSp delSp modSp add mod">
        <pc:chgData name="Danett Pepito" userId="ddef1e2176689e9a" providerId="LiveId" clId="{B2185394-3AFD-42B2-9285-3B672C598A56}" dt="2022-03-23T07:25:35.122" v="3250" actId="207"/>
        <pc:sldMkLst>
          <pc:docMk/>
          <pc:sldMk cId="371033933" sldId="333"/>
        </pc:sldMkLst>
        <pc:spChg chg="mod">
          <ac:chgData name="Danett Pepito" userId="ddef1e2176689e9a" providerId="LiveId" clId="{B2185394-3AFD-42B2-9285-3B672C598A56}" dt="2022-03-23T07:25:35.122" v="3250" actId="207"/>
          <ac:spMkLst>
            <pc:docMk/>
            <pc:sldMk cId="371033933" sldId="333"/>
            <ac:spMk id="73" creationId="{00000000-0000-0000-0000-000000000000}"/>
          </ac:spMkLst>
        </pc:spChg>
        <pc:picChg chg="add mod">
          <ac:chgData name="Danett Pepito" userId="ddef1e2176689e9a" providerId="LiveId" clId="{B2185394-3AFD-42B2-9285-3B672C598A56}" dt="2022-03-22T05:47:58.742" v="2245" actId="1076"/>
          <ac:picMkLst>
            <pc:docMk/>
            <pc:sldMk cId="371033933" sldId="333"/>
            <ac:picMk id="4" creationId="{43CD6E65-610D-49F1-BA44-3A9926944D7B}"/>
          </ac:picMkLst>
        </pc:picChg>
        <pc:picChg chg="del">
          <ac:chgData name="Danett Pepito" userId="ddef1e2176689e9a" providerId="LiveId" clId="{B2185394-3AFD-42B2-9285-3B672C598A56}" dt="2022-03-22T05:47:32.235" v="2239" actId="478"/>
          <ac:picMkLst>
            <pc:docMk/>
            <pc:sldMk cId="371033933" sldId="333"/>
            <ac:picMk id="5" creationId="{925B60CA-1A8B-4087-AF44-F414AF1F99D8}"/>
          </ac:picMkLst>
        </pc:picChg>
      </pc:sldChg>
      <pc:sldChg chg="addSp delSp modSp add mod replId">
        <pc:chgData name="Danett Pepito" userId="ddef1e2176689e9a" providerId="LiveId" clId="{B2185394-3AFD-42B2-9285-3B672C598A56}" dt="2022-03-27T07:54:19.685" v="6795" actId="1076"/>
        <pc:sldMkLst>
          <pc:docMk/>
          <pc:sldMk cId="962056596" sldId="334"/>
        </pc:sldMkLst>
        <pc:spChg chg="add del mod">
          <ac:chgData name="Danett Pepito" userId="ddef1e2176689e9a" providerId="LiveId" clId="{B2185394-3AFD-42B2-9285-3B672C598A56}" dt="2022-03-27T07:49:05.044" v="6709" actId="478"/>
          <ac:spMkLst>
            <pc:docMk/>
            <pc:sldMk cId="962056596" sldId="334"/>
            <ac:spMk id="2" creationId="{309AF9B9-2ECD-4E6B-A7E1-A9D791C28D3B}"/>
          </ac:spMkLst>
        </pc:spChg>
        <pc:spChg chg="add mod">
          <ac:chgData name="Danett Pepito" userId="ddef1e2176689e9a" providerId="LiveId" clId="{B2185394-3AFD-42B2-9285-3B672C598A56}" dt="2022-03-27T07:52:07.624" v="6776" actId="1076"/>
          <ac:spMkLst>
            <pc:docMk/>
            <pc:sldMk cId="962056596" sldId="334"/>
            <ac:spMk id="12" creationId="{E7216503-B2BD-4073-878E-D99693783E93}"/>
          </ac:spMkLst>
        </pc:spChg>
        <pc:spChg chg="add mod">
          <ac:chgData name="Danett Pepito" userId="ddef1e2176689e9a" providerId="LiveId" clId="{B2185394-3AFD-42B2-9285-3B672C598A56}" dt="2022-03-27T07:53:06.524" v="6792" actId="113"/>
          <ac:spMkLst>
            <pc:docMk/>
            <pc:sldMk cId="962056596" sldId="334"/>
            <ac:spMk id="15" creationId="{77BE194C-1598-4CDB-9A79-ED67FDC8510A}"/>
          </ac:spMkLst>
        </pc:spChg>
        <pc:spChg chg="mod">
          <ac:chgData name="Danett Pepito" userId="ddef1e2176689e9a" providerId="LiveId" clId="{B2185394-3AFD-42B2-9285-3B672C598A56}" dt="2022-03-23T07:25:40.555" v="3251" actId="207"/>
          <ac:spMkLst>
            <pc:docMk/>
            <pc:sldMk cId="962056596" sldId="334"/>
            <ac:spMk id="78" creationId="{00000000-0000-0000-0000-000000000000}"/>
          </ac:spMkLst>
        </pc:spChg>
        <pc:graphicFrameChg chg="modGraphic">
          <ac:chgData name="Danett Pepito" userId="ddef1e2176689e9a" providerId="LiveId" clId="{B2185394-3AFD-42B2-9285-3B672C598A56}" dt="2022-03-22T06:23:42.884" v="2391" actId="20577"/>
          <ac:graphicFrameMkLst>
            <pc:docMk/>
            <pc:sldMk cId="962056596" sldId="334"/>
            <ac:graphicFrameMk id="79" creationId="{00000000-0000-0000-0000-000000000000}"/>
          </ac:graphicFrameMkLst>
        </pc:graphicFrameChg>
        <pc:picChg chg="add mod">
          <ac:chgData name="Danett Pepito" userId="ddef1e2176689e9a" providerId="LiveId" clId="{B2185394-3AFD-42B2-9285-3B672C598A56}" dt="2022-03-27T07:54:19.685" v="6795" actId="1076"/>
          <ac:picMkLst>
            <pc:docMk/>
            <pc:sldMk cId="962056596" sldId="334"/>
            <ac:picMk id="5" creationId="{74EAE3FE-78A2-40C9-8037-A01EE7E004F5}"/>
          </ac:picMkLst>
        </pc:picChg>
        <pc:picChg chg="add mod">
          <ac:chgData name="Danett Pepito" userId="ddef1e2176689e9a" providerId="LiveId" clId="{B2185394-3AFD-42B2-9285-3B672C598A56}" dt="2022-03-27T07:54:15.580" v="6793" actId="1076"/>
          <ac:picMkLst>
            <pc:docMk/>
            <pc:sldMk cId="962056596" sldId="334"/>
            <ac:picMk id="7" creationId="{FF2777B0-8E58-43D8-9D89-6ED89BE94D27}"/>
          </ac:picMkLst>
        </pc:picChg>
        <pc:picChg chg="del">
          <ac:chgData name="Danett Pepito" userId="ddef1e2176689e9a" providerId="LiveId" clId="{B2185394-3AFD-42B2-9285-3B672C598A56}" dt="2022-03-22T05:47:34.978" v="2241" actId="478"/>
          <ac:picMkLst>
            <pc:docMk/>
            <pc:sldMk cId="962056596" sldId="334"/>
            <ac:picMk id="8" creationId="{9D9C50E4-281C-4FBC-8EC1-A69F772498BD}"/>
          </ac:picMkLst>
        </pc:picChg>
        <pc:picChg chg="add mod">
          <ac:chgData name="Danett Pepito" userId="ddef1e2176689e9a" providerId="LiveId" clId="{B2185394-3AFD-42B2-9285-3B672C598A56}" dt="2022-03-27T07:51:23.975" v="6722" actId="1076"/>
          <ac:picMkLst>
            <pc:docMk/>
            <pc:sldMk cId="962056596" sldId="334"/>
            <ac:picMk id="9" creationId="{F800F831-367F-4BC2-B413-74A7334CC665}"/>
          </ac:picMkLst>
        </pc:picChg>
        <pc:picChg chg="del">
          <ac:chgData name="Danett Pepito" userId="ddef1e2176689e9a" providerId="LiveId" clId="{B2185394-3AFD-42B2-9285-3B672C598A56}" dt="2022-03-22T05:47:35.822" v="2242" actId="478"/>
          <ac:picMkLst>
            <pc:docMk/>
            <pc:sldMk cId="962056596" sldId="334"/>
            <ac:picMk id="10" creationId="{98ED3790-9AD4-4927-9531-130FD32BD0EB}"/>
          </ac:picMkLst>
        </pc:picChg>
        <pc:picChg chg="add mod">
          <ac:chgData name="Danett Pepito" userId="ddef1e2176689e9a" providerId="LiveId" clId="{B2185394-3AFD-42B2-9285-3B672C598A56}" dt="2022-03-27T07:54:17.158" v="6794" actId="1076"/>
          <ac:picMkLst>
            <pc:docMk/>
            <pc:sldMk cId="962056596" sldId="334"/>
            <ac:picMk id="11" creationId="{E6FFDF7F-6856-4353-9584-D6B7B3472451}"/>
          </ac:picMkLst>
        </pc:picChg>
        <pc:picChg chg="del">
          <ac:chgData name="Danett Pepito" userId="ddef1e2176689e9a" providerId="LiveId" clId="{B2185394-3AFD-42B2-9285-3B672C598A56}" dt="2022-03-22T05:47:34.008" v="2240" actId="478"/>
          <ac:picMkLst>
            <pc:docMk/>
            <pc:sldMk cId="962056596" sldId="334"/>
            <ac:picMk id="12" creationId="{2D52FDB9-EFBB-41BA-9E17-1AB5B18EC319}"/>
          </ac:picMkLst>
        </pc:picChg>
      </pc:sldChg>
      <pc:sldChg chg="addSp delSp modSp add mod">
        <pc:chgData name="Danett Pepito" userId="ddef1e2176689e9a" providerId="LiveId" clId="{B2185394-3AFD-42B2-9285-3B672C598A56}" dt="2022-03-23T07:25:43.362" v="3252" actId="207"/>
        <pc:sldMkLst>
          <pc:docMk/>
          <pc:sldMk cId="188973074" sldId="335"/>
        </pc:sldMkLst>
        <pc:spChg chg="mod">
          <ac:chgData name="Danett Pepito" userId="ddef1e2176689e9a" providerId="LiveId" clId="{B2185394-3AFD-42B2-9285-3B672C598A56}" dt="2022-03-23T07:25:43.362" v="3252" actId="207"/>
          <ac:spMkLst>
            <pc:docMk/>
            <pc:sldMk cId="188973074" sldId="335"/>
            <ac:spMk id="73" creationId="{00000000-0000-0000-0000-000000000000}"/>
          </ac:spMkLst>
        </pc:spChg>
        <pc:picChg chg="del">
          <ac:chgData name="Danett Pepito" userId="ddef1e2176689e9a" providerId="LiveId" clId="{B2185394-3AFD-42B2-9285-3B672C598A56}" dt="2022-03-22T06:28:23.121" v="2423" actId="478"/>
          <ac:picMkLst>
            <pc:docMk/>
            <pc:sldMk cId="188973074" sldId="335"/>
            <ac:picMk id="4" creationId="{43CD6E65-610D-49F1-BA44-3A9926944D7B}"/>
          </ac:picMkLst>
        </pc:picChg>
        <pc:picChg chg="add mod">
          <ac:chgData name="Danett Pepito" userId="ddef1e2176689e9a" providerId="LiveId" clId="{B2185394-3AFD-42B2-9285-3B672C598A56}" dt="2022-03-22T06:28:28.128" v="2426" actId="1076"/>
          <ac:picMkLst>
            <pc:docMk/>
            <pc:sldMk cId="188973074" sldId="335"/>
            <ac:picMk id="5" creationId="{611C9B7B-37F4-452A-82B3-8A7F77CCDBF4}"/>
          </ac:picMkLst>
        </pc:picChg>
      </pc:sldChg>
      <pc:sldChg chg="addSp modSp add mod replId">
        <pc:chgData name="Danett Pepito" userId="ddef1e2176689e9a" providerId="LiveId" clId="{B2185394-3AFD-42B2-9285-3B672C598A56}" dt="2022-03-23T07:25:45.945" v="3253" actId="207"/>
        <pc:sldMkLst>
          <pc:docMk/>
          <pc:sldMk cId="389038179" sldId="336"/>
        </pc:sldMkLst>
        <pc:spChg chg="mod">
          <ac:chgData name="Danett Pepito" userId="ddef1e2176689e9a" providerId="LiveId" clId="{B2185394-3AFD-42B2-9285-3B672C598A56}" dt="2022-03-23T07:25:45.945" v="3253" actId="207"/>
          <ac:spMkLst>
            <pc:docMk/>
            <pc:sldMk cId="389038179" sldId="336"/>
            <ac:spMk id="78" creationId="{00000000-0000-0000-0000-000000000000}"/>
          </ac:spMkLst>
        </pc:spChg>
        <pc:graphicFrameChg chg="mod modGraphic">
          <ac:chgData name="Danett Pepito" userId="ddef1e2176689e9a" providerId="LiveId" clId="{B2185394-3AFD-42B2-9285-3B672C598A56}" dt="2022-03-22T06:30:14.393" v="2648" actId="313"/>
          <ac:graphicFrameMkLst>
            <pc:docMk/>
            <pc:sldMk cId="389038179" sldId="336"/>
            <ac:graphicFrameMk id="79" creationId="{00000000-0000-0000-0000-000000000000}"/>
          </ac:graphicFrameMkLst>
        </pc:graphicFrameChg>
        <pc:picChg chg="add mod">
          <ac:chgData name="Danett Pepito" userId="ddef1e2176689e9a" providerId="LiveId" clId="{B2185394-3AFD-42B2-9285-3B672C598A56}" dt="2022-03-22T06:39:25.612" v="2651" actId="1076"/>
          <ac:picMkLst>
            <pc:docMk/>
            <pc:sldMk cId="389038179" sldId="336"/>
            <ac:picMk id="4" creationId="{4B5C1DD5-E373-4EB8-8281-8A5CD523DCA1}"/>
          </ac:picMkLst>
        </pc:picChg>
        <pc:picChg chg="add mod">
          <ac:chgData name="Danett Pepito" userId="ddef1e2176689e9a" providerId="LiveId" clId="{B2185394-3AFD-42B2-9285-3B672C598A56}" dt="2022-03-22T06:40:03.417" v="2653" actId="1076"/>
          <ac:picMkLst>
            <pc:docMk/>
            <pc:sldMk cId="389038179" sldId="336"/>
            <ac:picMk id="6" creationId="{6476CB8F-7A1D-435E-92D3-F7A2572F01F7}"/>
          </ac:picMkLst>
        </pc:picChg>
      </pc:sldChg>
      <pc:sldChg chg="addSp delSp modSp add mod">
        <pc:chgData name="Danett Pepito" userId="ddef1e2176689e9a" providerId="LiveId" clId="{B2185394-3AFD-42B2-9285-3B672C598A56}" dt="2022-03-23T07:25:48.451" v="3254" actId="207"/>
        <pc:sldMkLst>
          <pc:docMk/>
          <pc:sldMk cId="963759518" sldId="337"/>
        </pc:sldMkLst>
        <pc:spChg chg="mod">
          <ac:chgData name="Danett Pepito" userId="ddef1e2176689e9a" providerId="LiveId" clId="{B2185394-3AFD-42B2-9285-3B672C598A56}" dt="2022-03-23T07:25:48.451" v="3254" actId="207"/>
          <ac:spMkLst>
            <pc:docMk/>
            <pc:sldMk cId="963759518" sldId="337"/>
            <ac:spMk id="73" creationId="{00000000-0000-0000-0000-000000000000}"/>
          </ac:spMkLst>
        </pc:spChg>
        <pc:picChg chg="add mod modCrop">
          <ac:chgData name="Danett Pepito" userId="ddef1e2176689e9a" providerId="LiveId" clId="{B2185394-3AFD-42B2-9285-3B672C598A56}" dt="2022-03-22T07:05:03.086" v="2918" actId="1076"/>
          <ac:picMkLst>
            <pc:docMk/>
            <pc:sldMk cId="963759518" sldId="337"/>
            <ac:picMk id="4" creationId="{1EE274FE-E52B-4AA7-99CA-A8DA4DEFC9B2}"/>
          </ac:picMkLst>
        </pc:picChg>
        <pc:picChg chg="del">
          <ac:chgData name="Danett Pepito" userId="ddef1e2176689e9a" providerId="LiveId" clId="{B2185394-3AFD-42B2-9285-3B672C598A56}" dt="2022-03-22T06:40:14.692" v="2655" actId="478"/>
          <ac:picMkLst>
            <pc:docMk/>
            <pc:sldMk cId="963759518" sldId="337"/>
            <ac:picMk id="5" creationId="{611C9B7B-37F4-452A-82B3-8A7F77CCDBF4}"/>
          </ac:picMkLst>
        </pc:picChg>
        <pc:picChg chg="add del mod">
          <ac:chgData name="Danett Pepito" userId="ddef1e2176689e9a" providerId="LiveId" clId="{B2185394-3AFD-42B2-9285-3B672C598A56}" dt="2022-03-22T07:04:45.970" v="2911" actId="478"/>
          <ac:picMkLst>
            <pc:docMk/>
            <pc:sldMk cId="963759518" sldId="337"/>
            <ac:picMk id="5" creationId="{A03343C5-CF33-44A1-92AB-3537F4E830A9}"/>
          </ac:picMkLst>
        </pc:picChg>
      </pc:sldChg>
      <pc:sldChg chg="delSp modSp add del mod replId">
        <pc:chgData name="Danett Pepito" userId="ddef1e2176689e9a" providerId="LiveId" clId="{B2185394-3AFD-42B2-9285-3B672C598A56}" dt="2022-03-22T06:44:45.591" v="2666" actId="47"/>
        <pc:sldMkLst>
          <pc:docMk/>
          <pc:sldMk cId="1100548520" sldId="338"/>
        </pc:sldMkLst>
        <pc:spChg chg="mod">
          <ac:chgData name="Danett Pepito" userId="ddef1e2176689e9a" providerId="LiveId" clId="{B2185394-3AFD-42B2-9285-3B672C598A56}" dt="2022-03-22T06:40:18.800" v="2659" actId="20577"/>
          <ac:spMkLst>
            <pc:docMk/>
            <pc:sldMk cId="1100548520" sldId="338"/>
            <ac:spMk id="78" creationId="{00000000-0000-0000-0000-000000000000}"/>
          </ac:spMkLst>
        </pc:spChg>
        <pc:picChg chg="del">
          <ac:chgData name="Danett Pepito" userId="ddef1e2176689e9a" providerId="LiveId" clId="{B2185394-3AFD-42B2-9285-3B672C598A56}" dt="2022-03-22T06:40:16.305" v="2656" actId="478"/>
          <ac:picMkLst>
            <pc:docMk/>
            <pc:sldMk cId="1100548520" sldId="338"/>
            <ac:picMk id="4" creationId="{4B5C1DD5-E373-4EB8-8281-8A5CD523DCA1}"/>
          </ac:picMkLst>
        </pc:picChg>
        <pc:picChg chg="del">
          <ac:chgData name="Danett Pepito" userId="ddef1e2176689e9a" providerId="LiveId" clId="{B2185394-3AFD-42B2-9285-3B672C598A56}" dt="2022-03-22T06:40:17.215" v="2657" actId="478"/>
          <ac:picMkLst>
            <pc:docMk/>
            <pc:sldMk cId="1100548520" sldId="338"/>
            <ac:picMk id="6" creationId="{6476CB8F-7A1D-435E-92D3-F7A2572F01F7}"/>
          </ac:picMkLst>
        </pc:picChg>
      </pc:sldChg>
      <pc:sldChg chg="modSp add del mod">
        <pc:chgData name="Danett Pepito" userId="ddef1e2176689e9a" providerId="LiveId" clId="{B2185394-3AFD-42B2-9285-3B672C598A56}" dt="2022-03-22T06:45:01.455" v="2672" actId="47"/>
        <pc:sldMkLst>
          <pc:docMk/>
          <pc:sldMk cId="2571214232" sldId="339"/>
        </pc:sldMkLst>
        <pc:spChg chg="mod">
          <ac:chgData name="Danett Pepito" userId="ddef1e2176689e9a" providerId="LiveId" clId="{B2185394-3AFD-42B2-9285-3B672C598A56}" dt="2022-03-22T06:44:59.918" v="2671" actId="20577"/>
          <ac:spMkLst>
            <pc:docMk/>
            <pc:sldMk cId="2571214232" sldId="339"/>
            <ac:spMk id="73" creationId="{00000000-0000-0000-0000-000000000000}"/>
          </ac:spMkLst>
        </pc:spChg>
      </pc:sldChg>
      <pc:sldChg chg="addSp modSp add mod replId">
        <pc:chgData name="Danett Pepito" userId="ddef1e2176689e9a" providerId="LiveId" clId="{B2185394-3AFD-42B2-9285-3B672C598A56}" dt="2022-03-23T07:26:04.254" v="3258" actId="207"/>
        <pc:sldMkLst>
          <pc:docMk/>
          <pc:sldMk cId="744605713" sldId="340"/>
        </pc:sldMkLst>
        <pc:spChg chg="mod">
          <ac:chgData name="Danett Pepito" userId="ddef1e2176689e9a" providerId="LiveId" clId="{B2185394-3AFD-42B2-9285-3B672C598A56}" dt="2022-03-23T07:25:58.040" v="3257" actId="207"/>
          <ac:spMkLst>
            <pc:docMk/>
            <pc:sldMk cId="744605713" sldId="340"/>
            <ac:spMk id="78" creationId="{00000000-0000-0000-0000-000000000000}"/>
          </ac:spMkLst>
        </pc:spChg>
        <pc:graphicFrameChg chg="modGraphic">
          <ac:chgData name="Danett Pepito" userId="ddef1e2176689e9a" providerId="LiveId" clId="{B2185394-3AFD-42B2-9285-3B672C598A56}" dt="2022-03-23T07:26:04.254" v="3258" actId="207"/>
          <ac:graphicFrameMkLst>
            <pc:docMk/>
            <pc:sldMk cId="744605713" sldId="340"/>
            <ac:graphicFrameMk id="79" creationId="{00000000-0000-0000-0000-000000000000}"/>
          </ac:graphicFrameMkLst>
        </pc:graphicFrameChg>
        <pc:picChg chg="add mod">
          <ac:chgData name="Danett Pepito" userId="ddef1e2176689e9a" providerId="LiveId" clId="{B2185394-3AFD-42B2-9285-3B672C598A56}" dt="2022-03-22T06:53:41.081" v="2732" actId="1076"/>
          <ac:picMkLst>
            <pc:docMk/>
            <pc:sldMk cId="744605713" sldId="340"/>
            <ac:picMk id="4" creationId="{385E23F3-E161-4735-8398-54A170841303}"/>
          </ac:picMkLst>
        </pc:picChg>
        <pc:picChg chg="add mod">
          <ac:chgData name="Danett Pepito" userId="ddef1e2176689e9a" providerId="LiveId" clId="{B2185394-3AFD-42B2-9285-3B672C598A56}" dt="2022-03-22T06:54:36.583" v="2737" actId="14100"/>
          <ac:picMkLst>
            <pc:docMk/>
            <pc:sldMk cId="744605713" sldId="340"/>
            <ac:picMk id="6" creationId="{EC6BB872-C65F-4994-94A4-1017EC2E4B27}"/>
          </ac:picMkLst>
        </pc:picChg>
      </pc:sldChg>
      <pc:sldChg chg="addSp delSp modSp add mod">
        <pc:chgData name="Danett Pepito" userId="ddef1e2176689e9a" providerId="LiveId" clId="{B2185394-3AFD-42B2-9285-3B672C598A56}" dt="2022-03-23T07:26:07.279" v="3259" actId="207"/>
        <pc:sldMkLst>
          <pc:docMk/>
          <pc:sldMk cId="2558664074" sldId="341"/>
        </pc:sldMkLst>
        <pc:spChg chg="mod">
          <ac:chgData name="Danett Pepito" userId="ddef1e2176689e9a" providerId="LiveId" clId="{B2185394-3AFD-42B2-9285-3B672C598A56}" dt="2022-03-23T07:26:07.279" v="3259" actId="207"/>
          <ac:spMkLst>
            <pc:docMk/>
            <pc:sldMk cId="2558664074" sldId="341"/>
            <ac:spMk id="73" creationId="{00000000-0000-0000-0000-000000000000}"/>
          </ac:spMkLst>
        </pc:spChg>
        <pc:picChg chg="add mod">
          <ac:chgData name="Danett Pepito" userId="ddef1e2176689e9a" providerId="LiveId" clId="{B2185394-3AFD-42B2-9285-3B672C598A56}" dt="2022-03-22T07:00:54.145" v="2898" actId="1076"/>
          <ac:picMkLst>
            <pc:docMk/>
            <pc:sldMk cId="2558664074" sldId="341"/>
            <ac:picMk id="4" creationId="{EFE735C4-592A-4BF7-A5B0-6FE68304E33F}"/>
          </ac:picMkLst>
        </pc:picChg>
        <pc:picChg chg="del">
          <ac:chgData name="Danett Pepito" userId="ddef1e2176689e9a" providerId="LiveId" clId="{B2185394-3AFD-42B2-9285-3B672C598A56}" dt="2022-03-22T06:58:10.973" v="2786" actId="478"/>
          <ac:picMkLst>
            <pc:docMk/>
            <pc:sldMk cId="2558664074" sldId="341"/>
            <ac:picMk id="5" creationId="{611C9B7B-37F4-452A-82B3-8A7F77CCDBF4}"/>
          </ac:picMkLst>
        </pc:picChg>
      </pc:sldChg>
      <pc:sldChg chg="addSp delSp modSp add mod replId">
        <pc:chgData name="Danett Pepito" userId="ddef1e2176689e9a" providerId="LiveId" clId="{B2185394-3AFD-42B2-9285-3B672C598A56}" dt="2022-03-23T07:26:11.596" v="3261" actId="207"/>
        <pc:sldMkLst>
          <pc:docMk/>
          <pc:sldMk cId="1883075721" sldId="342"/>
        </pc:sldMkLst>
        <pc:spChg chg="mod">
          <ac:chgData name="Danett Pepito" userId="ddef1e2176689e9a" providerId="LiveId" clId="{B2185394-3AFD-42B2-9285-3B672C598A56}" dt="2022-03-23T07:26:11.596" v="3261" actId="207"/>
          <ac:spMkLst>
            <pc:docMk/>
            <pc:sldMk cId="1883075721" sldId="342"/>
            <ac:spMk id="78" creationId="{00000000-0000-0000-0000-000000000000}"/>
          </ac:spMkLst>
        </pc:spChg>
        <pc:graphicFrameChg chg="modGraphic">
          <ac:chgData name="Danett Pepito" userId="ddef1e2176689e9a" providerId="LiveId" clId="{B2185394-3AFD-42B2-9285-3B672C598A56}" dt="2022-03-23T07:26:10.358" v="3260" actId="207"/>
          <ac:graphicFrameMkLst>
            <pc:docMk/>
            <pc:sldMk cId="1883075721" sldId="342"/>
            <ac:graphicFrameMk id="79" creationId="{00000000-0000-0000-0000-000000000000}"/>
          </ac:graphicFrameMkLst>
        </pc:graphicFrameChg>
        <pc:picChg chg="add mod">
          <ac:chgData name="Danett Pepito" userId="ddef1e2176689e9a" providerId="LiveId" clId="{B2185394-3AFD-42B2-9285-3B672C598A56}" dt="2022-03-22T07:15:37.277" v="2963" actId="1076"/>
          <ac:picMkLst>
            <pc:docMk/>
            <pc:sldMk cId="1883075721" sldId="342"/>
            <ac:picMk id="4" creationId="{12933F17-7B07-4335-95E8-74F53DDD9075}"/>
          </ac:picMkLst>
        </pc:picChg>
        <pc:picChg chg="del">
          <ac:chgData name="Danett Pepito" userId="ddef1e2176689e9a" providerId="LiveId" clId="{B2185394-3AFD-42B2-9285-3B672C598A56}" dt="2022-03-22T06:58:08.516" v="2784" actId="478"/>
          <ac:picMkLst>
            <pc:docMk/>
            <pc:sldMk cId="1883075721" sldId="342"/>
            <ac:picMk id="4" creationId="{385E23F3-E161-4735-8398-54A170841303}"/>
          </ac:picMkLst>
        </pc:picChg>
        <pc:picChg chg="add mod">
          <ac:chgData name="Danett Pepito" userId="ddef1e2176689e9a" providerId="LiveId" clId="{B2185394-3AFD-42B2-9285-3B672C598A56}" dt="2022-03-22T07:16:09.057" v="3004" actId="1076"/>
          <ac:picMkLst>
            <pc:docMk/>
            <pc:sldMk cId="1883075721" sldId="342"/>
            <ac:picMk id="6" creationId="{C9C35211-3E88-4C6B-B1E0-D5273229D348}"/>
          </ac:picMkLst>
        </pc:picChg>
        <pc:picChg chg="del">
          <ac:chgData name="Danett Pepito" userId="ddef1e2176689e9a" providerId="LiveId" clId="{B2185394-3AFD-42B2-9285-3B672C598A56}" dt="2022-03-22T06:58:09.283" v="2785" actId="478"/>
          <ac:picMkLst>
            <pc:docMk/>
            <pc:sldMk cId="1883075721" sldId="342"/>
            <ac:picMk id="6" creationId="{EC6BB872-C65F-4994-94A4-1017EC2E4B27}"/>
          </ac:picMkLst>
        </pc:picChg>
      </pc:sldChg>
      <pc:sldChg chg="delSp modSp add mod">
        <pc:chgData name="Danett Pepito" userId="ddef1e2176689e9a" providerId="LiveId" clId="{B2185394-3AFD-42B2-9285-3B672C598A56}" dt="2022-03-23T07:25:54.921" v="3256" actId="207"/>
        <pc:sldMkLst>
          <pc:docMk/>
          <pc:sldMk cId="2024435106" sldId="343"/>
        </pc:sldMkLst>
        <pc:spChg chg="mod">
          <ac:chgData name="Danett Pepito" userId="ddef1e2176689e9a" providerId="LiveId" clId="{B2185394-3AFD-42B2-9285-3B672C598A56}" dt="2022-03-23T07:25:54.921" v="3256" actId="207"/>
          <ac:spMkLst>
            <pc:docMk/>
            <pc:sldMk cId="2024435106" sldId="343"/>
            <ac:spMk id="73" creationId="{00000000-0000-0000-0000-000000000000}"/>
          </ac:spMkLst>
        </pc:spChg>
        <pc:picChg chg="del">
          <ac:chgData name="Danett Pepito" userId="ddef1e2176689e9a" providerId="LiveId" clId="{B2185394-3AFD-42B2-9285-3B672C598A56}" dt="2022-03-22T07:04:41.526" v="2910" actId="478"/>
          <ac:picMkLst>
            <pc:docMk/>
            <pc:sldMk cId="2024435106" sldId="343"/>
            <ac:picMk id="4" creationId="{1EE274FE-E52B-4AA7-99CA-A8DA4DEFC9B2}"/>
          </ac:picMkLst>
        </pc:picChg>
        <pc:picChg chg="mod">
          <ac:chgData name="Danett Pepito" userId="ddef1e2176689e9a" providerId="LiveId" clId="{B2185394-3AFD-42B2-9285-3B672C598A56}" dt="2022-03-22T07:05:12.913" v="2923" actId="1076"/>
          <ac:picMkLst>
            <pc:docMk/>
            <pc:sldMk cId="2024435106" sldId="343"/>
            <ac:picMk id="5" creationId="{A03343C5-CF33-44A1-92AB-3537F4E830A9}"/>
          </ac:picMkLst>
        </pc:picChg>
      </pc:sldChg>
      <pc:sldChg chg="addSp delSp modSp add mod ord">
        <pc:chgData name="Danett Pepito" userId="ddef1e2176689e9a" providerId="LiveId" clId="{B2185394-3AFD-42B2-9285-3B672C598A56}" dt="2022-03-23T07:25:51.196" v="3255" actId="207"/>
        <pc:sldMkLst>
          <pc:docMk/>
          <pc:sldMk cId="2516317635" sldId="344"/>
        </pc:sldMkLst>
        <pc:spChg chg="mod">
          <ac:chgData name="Danett Pepito" userId="ddef1e2176689e9a" providerId="LiveId" clId="{B2185394-3AFD-42B2-9285-3B672C598A56}" dt="2022-03-23T07:25:51.196" v="3255" actId="207"/>
          <ac:spMkLst>
            <pc:docMk/>
            <pc:sldMk cId="2516317635" sldId="344"/>
            <ac:spMk id="78" creationId="{00000000-0000-0000-0000-000000000000}"/>
          </ac:spMkLst>
        </pc:spChg>
        <pc:picChg chg="del">
          <ac:chgData name="Danett Pepito" userId="ddef1e2176689e9a" providerId="LiveId" clId="{B2185394-3AFD-42B2-9285-3B672C598A56}" dt="2022-03-22T07:04:33.926" v="2908" actId="478"/>
          <ac:picMkLst>
            <pc:docMk/>
            <pc:sldMk cId="2516317635" sldId="344"/>
            <ac:picMk id="4" creationId="{4B5C1DD5-E373-4EB8-8281-8A5CD523DCA1}"/>
          </ac:picMkLst>
        </pc:picChg>
        <pc:picChg chg="add mod">
          <ac:chgData name="Danett Pepito" userId="ddef1e2176689e9a" providerId="LiveId" clId="{B2185394-3AFD-42B2-9285-3B672C598A56}" dt="2022-03-22T07:08:14.804" v="2960" actId="1076"/>
          <ac:picMkLst>
            <pc:docMk/>
            <pc:sldMk cId="2516317635" sldId="344"/>
            <ac:picMk id="5" creationId="{C8F7877E-62EE-45D9-8729-6F1860059594}"/>
          </ac:picMkLst>
        </pc:picChg>
        <pc:picChg chg="del">
          <ac:chgData name="Danett Pepito" userId="ddef1e2176689e9a" providerId="LiveId" clId="{B2185394-3AFD-42B2-9285-3B672C598A56}" dt="2022-03-22T07:04:34.833" v="2909" actId="478"/>
          <ac:picMkLst>
            <pc:docMk/>
            <pc:sldMk cId="2516317635" sldId="344"/>
            <ac:picMk id="6" creationId="{6476CB8F-7A1D-435E-92D3-F7A2572F01F7}"/>
          </ac:picMkLst>
        </pc:picChg>
        <pc:picChg chg="add mod">
          <ac:chgData name="Danett Pepito" userId="ddef1e2176689e9a" providerId="LiveId" clId="{B2185394-3AFD-42B2-9285-3B672C598A56}" dt="2022-03-22T07:08:07.137" v="2959" actId="14100"/>
          <ac:picMkLst>
            <pc:docMk/>
            <pc:sldMk cId="2516317635" sldId="344"/>
            <ac:picMk id="8" creationId="{6AB1E822-4D6B-4C9E-89A5-84CE0F6C0A7A}"/>
          </ac:picMkLst>
        </pc:picChg>
      </pc:sldChg>
      <pc:sldChg chg="addSp delSp modSp add mod">
        <pc:chgData name="Danett Pepito" userId="ddef1e2176689e9a" providerId="LiveId" clId="{B2185394-3AFD-42B2-9285-3B672C598A56}" dt="2022-03-24T08:07:37.416" v="4215" actId="313"/>
        <pc:sldMkLst>
          <pc:docMk/>
          <pc:sldMk cId="2269456914" sldId="345"/>
        </pc:sldMkLst>
        <pc:spChg chg="mod">
          <ac:chgData name="Danett Pepito" userId="ddef1e2176689e9a" providerId="LiveId" clId="{B2185394-3AFD-42B2-9285-3B672C598A56}" dt="2022-03-24T08:07:37.416" v="4215" actId="313"/>
          <ac:spMkLst>
            <pc:docMk/>
            <pc:sldMk cId="2269456914" sldId="345"/>
            <ac:spMk id="7" creationId="{2BA1B96F-39D9-4C94-8D0C-E0796D16F7FE}"/>
          </ac:spMkLst>
        </pc:spChg>
        <pc:spChg chg="mod">
          <ac:chgData name="Danett Pepito" userId="ddef1e2176689e9a" providerId="LiveId" clId="{B2185394-3AFD-42B2-9285-3B672C598A56}" dt="2022-03-23T23:20:50.918" v="3638" actId="1076"/>
          <ac:spMkLst>
            <pc:docMk/>
            <pc:sldMk cId="2269456914" sldId="345"/>
            <ac:spMk id="73" creationId="{00000000-0000-0000-0000-000000000000}"/>
          </ac:spMkLst>
        </pc:spChg>
        <pc:picChg chg="add mod">
          <ac:chgData name="Danett Pepito" userId="ddef1e2176689e9a" providerId="LiveId" clId="{B2185394-3AFD-42B2-9285-3B672C598A56}" dt="2022-03-23T23:21:27.733" v="3649" actId="1076"/>
          <ac:picMkLst>
            <pc:docMk/>
            <pc:sldMk cId="2269456914" sldId="345"/>
            <ac:picMk id="4" creationId="{82359BC6-67BB-4121-88DC-5818F3FF1683}"/>
          </ac:picMkLst>
        </pc:picChg>
        <pc:picChg chg="del">
          <ac:chgData name="Danett Pepito" userId="ddef1e2176689e9a" providerId="LiveId" clId="{B2185394-3AFD-42B2-9285-3B672C598A56}" dt="2022-03-23T23:18:23.493" v="3591" actId="478"/>
          <ac:picMkLst>
            <pc:docMk/>
            <pc:sldMk cId="2269456914" sldId="345"/>
            <ac:picMk id="9" creationId="{2859084D-5BBC-4901-99AF-7C2AF1FBA691}"/>
          </ac:picMkLst>
        </pc:picChg>
      </pc:sldChg>
      <pc:sldChg chg="delSp modSp add del mod ord">
        <pc:chgData name="Danett Pepito" userId="ddef1e2176689e9a" providerId="LiveId" clId="{B2185394-3AFD-42B2-9285-3B672C598A56}" dt="2022-03-23T02:02:58.570" v="3139" actId="47"/>
        <pc:sldMkLst>
          <pc:docMk/>
          <pc:sldMk cId="2635042516" sldId="345"/>
        </pc:sldMkLst>
        <pc:spChg chg="mod">
          <ac:chgData name="Danett Pepito" userId="ddef1e2176689e9a" providerId="LiveId" clId="{B2185394-3AFD-42B2-9285-3B672C598A56}" dt="2022-03-23T02:02:44.457" v="3138" actId="20577"/>
          <ac:spMkLst>
            <pc:docMk/>
            <pc:sldMk cId="2635042516" sldId="345"/>
            <ac:spMk id="73" creationId="{00000000-0000-0000-0000-000000000000}"/>
          </ac:spMkLst>
        </pc:spChg>
        <pc:picChg chg="del">
          <ac:chgData name="Danett Pepito" userId="ddef1e2176689e9a" providerId="LiveId" clId="{B2185394-3AFD-42B2-9285-3B672C598A56}" dt="2022-03-23T02:00:44.388" v="3055" actId="478"/>
          <ac:picMkLst>
            <pc:docMk/>
            <pc:sldMk cId="2635042516" sldId="345"/>
            <ac:picMk id="4" creationId="{EFE735C4-592A-4BF7-A5B0-6FE68304E33F}"/>
          </ac:picMkLst>
        </pc:picChg>
      </pc:sldChg>
      <pc:sldChg chg="delSp modSp add del mod">
        <pc:chgData name="Danett Pepito" userId="ddef1e2176689e9a" providerId="LiveId" clId="{B2185394-3AFD-42B2-9285-3B672C598A56}" dt="2022-03-24T08:07:08.769" v="4203" actId="47"/>
        <pc:sldMkLst>
          <pc:docMk/>
          <pc:sldMk cId="1548631853" sldId="346"/>
        </pc:sldMkLst>
        <pc:spChg chg="mod">
          <ac:chgData name="Danett Pepito" userId="ddef1e2176689e9a" providerId="LiveId" clId="{B2185394-3AFD-42B2-9285-3B672C598A56}" dt="2022-03-23T23:22:21.863" v="3745" actId="20577"/>
          <ac:spMkLst>
            <pc:docMk/>
            <pc:sldMk cId="1548631853" sldId="346"/>
            <ac:spMk id="73" creationId="{00000000-0000-0000-0000-000000000000}"/>
          </ac:spMkLst>
        </pc:spChg>
        <pc:picChg chg="del">
          <ac:chgData name="Danett Pepito" userId="ddef1e2176689e9a" providerId="LiveId" clId="{B2185394-3AFD-42B2-9285-3B672C598A56}" dt="2022-03-23T23:22:09.351" v="3712" actId="478"/>
          <ac:picMkLst>
            <pc:docMk/>
            <pc:sldMk cId="1548631853" sldId="346"/>
            <ac:picMk id="4" creationId="{82359BC6-67BB-4121-88DC-5818F3FF1683}"/>
          </ac:picMkLst>
        </pc:picChg>
      </pc:sldChg>
      <pc:sldChg chg="addSp modSp add mod">
        <pc:chgData name="Danett Pepito" userId="ddef1e2176689e9a" providerId="LiveId" clId="{B2185394-3AFD-42B2-9285-3B672C598A56}" dt="2022-03-23T23:25:25.947" v="3818" actId="20577"/>
        <pc:sldMkLst>
          <pc:docMk/>
          <pc:sldMk cId="3371092948" sldId="347"/>
        </pc:sldMkLst>
        <pc:spChg chg="mod">
          <ac:chgData name="Danett Pepito" userId="ddef1e2176689e9a" providerId="LiveId" clId="{B2185394-3AFD-42B2-9285-3B672C598A56}" dt="2022-03-23T23:25:15.552" v="3800" actId="1076"/>
          <ac:spMkLst>
            <pc:docMk/>
            <pc:sldMk cId="3371092948" sldId="347"/>
            <ac:spMk id="7" creationId="{2BA1B96F-39D9-4C94-8D0C-E0796D16F7FE}"/>
          </ac:spMkLst>
        </pc:spChg>
        <pc:spChg chg="mod">
          <ac:chgData name="Danett Pepito" userId="ddef1e2176689e9a" providerId="LiveId" clId="{B2185394-3AFD-42B2-9285-3B672C598A56}" dt="2022-03-23T23:25:25.947" v="3818" actId="20577"/>
          <ac:spMkLst>
            <pc:docMk/>
            <pc:sldMk cId="3371092948" sldId="347"/>
            <ac:spMk id="73" creationId="{00000000-0000-0000-0000-000000000000}"/>
          </ac:spMkLst>
        </pc:spChg>
        <pc:picChg chg="add mod">
          <ac:chgData name="Danett Pepito" userId="ddef1e2176689e9a" providerId="LiveId" clId="{B2185394-3AFD-42B2-9285-3B672C598A56}" dt="2022-03-23T23:25:16.935" v="3801" actId="1076"/>
          <ac:picMkLst>
            <pc:docMk/>
            <pc:sldMk cId="3371092948" sldId="347"/>
            <ac:picMk id="4" creationId="{3934B71A-F0F8-484D-A1D2-565AC1EBA0AD}"/>
          </ac:picMkLst>
        </pc:picChg>
      </pc:sldChg>
      <pc:sldChg chg="addSp delSp modSp add mod">
        <pc:chgData name="Danett Pepito" userId="ddef1e2176689e9a" providerId="LiveId" clId="{B2185394-3AFD-42B2-9285-3B672C598A56}" dt="2022-03-23T23:26:53.492" v="3838" actId="1076"/>
        <pc:sldMkLst>
          <pc:docMk/>
          <pc:sldMk cId="3571891142" sldId="348"/>
        </pc:sldMkLst>
        <pc:spChg chg="del">
          <ac:chgData name="Danett Pepito" userId="ddef1e2176689e9a" providerId="LiveId" clId="{B2185394-3AFD-42B2-9285-3B672C598A56}" dt="2022-03-23T23:25:33.842" v="3824" actId="478"/>
          <ac:spMkLst>
            <pc:docMk/>
            <pc:sldMk cId="3571891142" sldId="348"/>
            <ac:spMk id="7" creationId="{2BA1B96F-39D9-4C94-8D0C-E0796D16F7FE}"/>
          </ac:spMkLst>
        </pc:spChg>
        <pc:spChg chg="mod">
          <ac:chgData name="Danett Pepito" userId="ddef1e2176689e9a" providerId="LiveId" clId="{B2185394-3AFD-42B2-9285-3B672C598A56}" dt="2022-03-23T23:25:31.614" v="3823" actId="20577"/>
          <ac:spMkLst>
            <pc:docMk/>
            <pc:sldMk cId="3571891142" sldId="348"/>
            <ac:spMk id="73" creationId="{00000000-0000-0000-0000-000000000000}"/>
          </ac:spMkLst>
        </pc:spChg>
        <pc:picChg chg="del">
          <ac:chgData name="Danett Pepito" userId="ddef1e2176689e9a" providerId="LiveId" clId="{B2185394-3AFD-42B2-9285-3B672C598A56}" dt="2022-03-23T23:25:34.686" v="3825" actId="478"/>
          <ac:picMkLst>
            <pc:docMk/>
            <pc:sldMk cId="3571891142" sldId="348"/>
            <ac:picMk id="4" creationId="{3934B71A-F0F8-484D-A1D2-565AC1EBA0AD}"/>
          </ac:picMkLst>
        </pc:picChg>
        <pc:picChg chg="add mod">
          <ac:chgData name="Danett Pepito" userId="ddef1e2176689e9a" providerId="LiveId" clId="{B2185394-3AFD-42B2-9285-3B672C598A56}" dt="2022-03-23T23:26:50.992" v="3837" actId="1076"/>
          <ac:picMkLst>
            <pc:docMk/>
            <pc:sldMk cId="3571891142" sldId="348"/>
            <ac:picMk id="5" creationId="{8BEFCF8A-EB1F-47FA-B649-C71A63172FD0}"/>
          </ac:picMkLst>
        </pc:picChg>
        <pc:picChg chg="add mod">
          <ac:chgData name="Danett Pepito" userId="ddef1e2176689e9a" providerId="LiveId" clId="{B2185394-3AFD-42B2-9285-3B672C598A56}" dt="2022-03-23T23:26:53.492" v="3838" actId="1076"/>
          <ac:picMkLst>
            <pc:docMk/>
            <pc:sldMk cId="3571891142" sldId="348"/>
            <ac:picMk id="8" creationId="{882CEA1F-AFB3-4647-8AF3-84399285BEBA}"/>
          </ac:picMkLst>
        </pc:picChg>
      </pc:sldChg>
      <pc:sldChg chg="delSp modSp add del mod">
        <pc:chgData name="Danett Pepito" userId="ddef1e2176689e9a" providerId="LiveId" clId="{B2185394-3AFD-42B2-9285-3B672C598A56}" dt="2022-03-24T08:07:14.689" v="4204" actId="47"/>
        <pc:sldMkLst>
          <pc:docMk/>
          <pc:sldMk cId="2809237054" sldId="349"/>
        </pc:sldMkLst>
        <pc:spChg chg="mod">
          <ac:chgData name="Danett Pepito" userId="ddef1e2176689e9a" providerId="LiveId" clId="{B2185394-3AFD-42B2-9285-3B672C598A56}" dt="2022-03-23T23:27:11.434" v="3873" actId="20577"/>
          <ac:spMkLst>
            <pc:docMk/>
            <pc:sldMk cId="2809237054" sldId="349"/>
            <ac:spMk id="73" creationId="{00000000-0000-0000-0000-000000000000}"/>
          </ac:spMkLst>
        </pc:spChg>
        <pc:picChg chg="del">
          <ac:chgData name="Danett Pepito" userId="ddef1e2176689e9a" providerId="LiveId" clId="{B2185394-3AFD-42B2-9285-3B672C598A56}" dt="2022-03-23T23:26:58.822" v="3840" actId="478"/>
          <ac:picMkLst>
            <pc:docMk/>
            <pc:sldMk cId="2809237054" sldId="349"/>
            <ac:picMk id="5" creationId="{8BEFCF8A-EB1F-47FA-B649-C71A63172FD0}"/>
          </ac:picMkLst>
        </pc:picChg>
        <pc:picChg chg="del">
          <ac:chgData name="Danett Pepito" userId="ddef1e2176689e9a" providerId="LiveId" clId="{B2185394-3AFD-42B2-9285-3B672C598A56}" dt="2022-03-23T23:26:59.858" v="3841" actId="478"/>
          <ac:picMkLst>
            <pc:docMk/>
            <pc:sldMk cId="2809237054" sldId="349"/>
            <ac:picMk id="8" creationId="{882CEA1F-AFB3-4647-8AF3-84399285BEBA}"/>
          </ac:picMkLst>
        </pc:picChg>
      </pc:sldChg>
      <pc:sldChg chg="addSp delSp modSp add mod">
        <pc:chgData name="Danett Pepito" userId="ddef1e2176689e9a" providerId="LiveId" clId="{B2185394-3AFD-42B2-9285-3B672C598A56}" dt="2022-03-26T07:00:42.449" v="4775" actId="1076"/>
        <pc:sldMkLst>
          <pc:docMk/>
          <pc:sldMk cId="448856044" sldId="350"/>
        </pc:sldMkLst>
        <pc:spChg chg="mod">
          <ac:chgData name="Danett Pepito" userId="ddef1e2176689e9a" providerId="LiveId" clId="{B2185394-3AFD-42B2-9285-3B672C598A56}" dt="2022-03-23T23:27:34.522" v="3889" actId="20577"/>
          <ac:spMkLst>
            <pc:docMk/>
            <pc:sldMk cId="448856044" sldId="350"/>
            <ac:spMk id="73" creationId="{00000000-0000-0000-0000-000000000000}"/>
          </ac:spMkLst>
        </pc:spChg>
        <pc:picChg chg="add del mod modCrop">
          <ac:chgData name="Danett Pepito" userId="ddef1e2176689e9a" providerId="LiveId" clId="{B2185394-3AFD-42B2-9285-3B672C598A56}" dt="2022-03-26T07:00:42.449" v="4775" actId="1076"/>
          <ac:picMkLst>
            <pc:docMk/>
            <pc:sldMk cId="448856044" sldId="350"/>
            <ac:picMk id="4" creationId="{D3AFE671-1D10-4C72-BE3F-E317FE146FBA}"/>
          </ac:picMkLst>
        </pc:picChg>
        <pc:picChg chg="add del mod">
          <ac:chgData name="Danett Pepito" userId="ddef1e2176689e9a" providerId="LiveId" clId="{B2185394-3AFD-42B2-9285-3B672C598A56}" dt="2022-03-26T07:00:25.865" v="4769" actId="478"/>
          <ac:picMkLst>
            <pc:docMk/>
            <pc:sldMk cId="448856044" sldId="350"/>
            <ac:picMk id="6" creationId="{DC9BA642-5954-4A87-8ADE-59A704F84980}"/>
          </ac:picMkLst>
        </pc:picChg>
      </pc:sldChg>
      <pc:sldChg chg="addSp modSp add mod">
        <pc:chgData name="Danett Pepito" userId="ddef1e2176689e9a" providerId="LiveId" clId="{B2185394-3AFD-42B2-9285-3B672C598A56}" dt="2022-03-24T08:07:57.375" v="4221" actId="20577"/>
        <pc:sldMkLst>
          <pc:docMk/>
          <pc:sldMk cId="3035725053" sldId="351"/>
        </pc:sldMkLst>
        <pc:spChg chg="add mod">
          <ac:chgData name="Danett Pepito" userId="ddef1e2176689e9a" providerId="LiveId" clId="{B2185394-3AFD-42B2-9285-3B672C598A56}" dt="2022-03-24T08:07:57.375" v="4221" actId="20577"/>
          <ac:spMkLst>
            <pc:docMk/>
            <pc:sldMk cId="3035725053" sldId="351"/>
            <ac:spMk id="4" creationId="{B790EADB-7532-4581-B46F-5624487D74CA}"/>
          </ac:spMkLst>
        </pc:spChg>
        <pc:spChg chg="mod">
          <ac:chgData name="Danett Pepito" userId="ddef1e2176689e9a" providerId="LiveId" clId="{B2185394-3AFD-42B2-9285-3B672C598A56}" dt="2022-03-23T23:29:04.062" v="3985" actId="20577"/>
          <ac:spMkLst>
            <pc:docMk/>
            <pc:sldMk cId="3035725053" sldId="351"/>
            <ac:spMk id="73" creationId="{00000000-0000-0000-0000-000000000000}"/>
          </ac:spMkLst>
        </pc:spChg>
        <pc:picChg chg="add mod">
          <ac:chgData name="Danett Pepito" userId="ddef1e2176689e9a" providerId="LiveId" clId="{B2185394-3AFD-42B2-9285-3B672C598A56}" dt="2022-03-24T07:46:37.362" v="4018" actId="14100"/>
          <ac:picMkLst>
            <pc:docMk/>
            <pc:sldMk cId="3035725053" sldId="351"/>
            <ac:picMk id="5" creationId="{B0DCB6EE-98AF-48F2-85E2-72F05C13C29C}"/>
          </ac:picMkLst>
        </pc:picChg>
        <pc:picChg chg="add mod">
          <ac:chgData name="Danett Pepito" userId="ddef1e2176689e9a" providerId="LiveId" clId="{B2185394-3AFD-42B2-9285-3B672C598A56}" dt="2022-03-24T07:46:23.771" v="4016" actId="1076"/>
          <ac:picMkLst>
            <pc:docMk/>
            <pc:sldMk cId="3035725053" sldId="351"/>
            <ac:picMk id="6" creationId="{866E00DE-46EA-4292-A3A0-B195C5767739}"/>
          </ac:picMkLst>
        </pc:picChg>
      </pc:sldChg>
      <pc:sldChg chg="addSp delSp modSp add del mod">
        <pc:chgData name="Danett Pepito" userId="ddef1e2176689e9a" providerId="LiveId" clId="{B2185394-3AFD-42B2-9285-3B672C598A56}" dt="2022-03-24T07:46:26.619" v="4017" actId="47"/>
        <pc:sldMkLst>
          <pc:docMk/>
          <pc:sldMk cId="1148521221" sldId="352"/>
        </pc:sldMkLst>
        <pc:spChg chg="del">
          <ac:chgData name="Danett Pepito" userId="ddef1e2176689e9a" providerId="LiveId" clId="{B2185394-3AFD-42B2-9285-3B672C598A56}" dt="2022-03-23T23:30:09.977" v="3993" actId="478"/>
          <ac:spMkLst>
            <pc:docMk/>
            <pc:sldMk cId="1148521221" sldId="352"/>
            <ac:spMk id="4" creationId="{B790EADB-7532-4581-B46F-5624487D74CA}"/>
          </ac:spMkLst>
        </pc:spChg>
        <pc:spChg chg="mod">
          <ac:chgData name="Danett Pepito" userId="ddef1e2176689e9a" providerId="LiveId" clId="{B2185394-3AFD-42B2-9285-3B672C598A56}" dt="2022-03-23T23:30:12.492" v="3996" actId="20577"/>
          <ac:spMkLst>
            <pc:docMk/>
            <pc:sldMk cId="1148521221" sldId="352"/>
            <ac:spMk id="73" creationId="{00000000-0000-0000-0000-000000000000}"/>
          </ac:spMkLst>
        </pc:spChg>
        <pc:picChg chg="del">
          <ac:chgData name="Danett Pepito" userId="ddef1e2176689e9a" providerId="LiveId" clId="{B2185394-3AFD-42B2-9285-3B672C598A56}" dt="2022-03-23T23:30:06.352" v="3990" actId="478"/>
          <ac:picMkLst>
            <pc:docMk/>
            <pc:sldMk cId="1148521221" sldId="352"/>
            <ac:picMk id="5" creationId="{B0DCB6EE-98AF-48F2-85E2-72F05C13C29C}"/>
          </ac:picMkLst>
        </pc:picChg>
        <pc:picChg chg="add mod">
          <ac:chgData name="Danett Pepito" userId="ddef1e2176689e9a" providerId="LiveId" clId="{B2185394-3AFD-42B2-9285-3B672C598A56}" dt="2022-03-23T23:30:27.050" v="4001" actId="1076"/>
          <ac:picMkLst>
            <pc:docMk/>
            <pc:sldMk cId="1148521221" sldId="352"/>
            <ac:picMk id="6" creationId="{3AF21775-566B-43F6-8E03-02A42AC9D68D}"/>
          </ac:picMkLst>
        </pc:picChg>
      </pc:sldChg>
      <pc:sldChg chg="addSp delSp modSp add mod">
        <pc:chgData name="Danett Pepito" userId="ddef1e2176689e9a" providerId="LiveId" clId="{B2185394-3AFD-42B2-9285-3B672C598A56}" dt="2022-03-27T08:09:28.733" v="6958" actId="1076"/>
        <pc:sldMkLst>
          <pc:docMk/>
          <pc:sldMk cId="3675021552" sldId="352"/>
        </pc:sldMkLst>
        <pc:spChg chg="mod">
          <ac:chgData name="Danett Pepito" userId="ddef1e2176689e9a" providerId="LiveId" clId="{B2185394-3AFD-42B2-9285-3B672C598A56}" dt="2022-03-27T08:07:38.774" v="6858" actId="1076"/>
          <ac:spMkLst>
            <pc:docMk/>
            <pc:sldMk cId="3675021552" sldId="352"/>
            <ac:spMk id="4" creationId="{B790EADB-7532-4581-B46F-5624487D74CA}"/>
          </ac:spMkLst>
        </pc:spChg>
        <pc:spChg chg="add mod">
          <ac:chgData name="Danett Pepito" userId="ddef1e2176689e9a" providerId="LiveId" clId="{B2185394-3AFD-42B2-9285-3B672C598A56}" dt="2022-03-27T08:08:11.923" v="6943" actId="1076"/>
          <ac:spMkLst>
            <pc:docMk/>
            <pc:sldMk cId="3675021552" sldId="352"/>
            <ac:spMk id="9" creationId="{5E058F30-3B48-4A28-B7D8-C0E0EB5E38F8}"/>
          </ac:spMkLst>
        </pc:spChg>
        <pc:spChg chg="mod">
          <ac:chgData name="Danett Pepito" userId="ddef1e2176689e9a" providerId="LiveId" clId="{B2185394-3AFD-42B2-9285-3B672C598A56}" dt="2022-03-24T07:47:53.484" v="4046" actId="20577"/>
          <ac:spMkLst>
            <pc:docMk/>
            <pc:sldMk cId="3675021552" sldId="352"/>
            <ac:spMk id="73" creationId="{00000000-0000-0000-0000-000000000000}"/>
          </ac:spMkLst>
        </pc:spChg>
        <pc:picChg chg="mod">
          <ac:chgData name="Danett Pepito" userId="ddef1e2176689e9a" providerId="LiveId" clId="{B2185394-3AFD-42B2-9285-3B672C598A56}" dt="2022-03-26T07:01:07.229" v="4780" actId="1076"/>
          <ac:picMkLst>
            <pc:docMk/>
            <pc:sldMk cId="3675021552" sldId="352"/>
            <ac:picMk id="3" creationId="{9EDB4803-95F0-4A1C-B10E-F3F0EC759725}"/>
          </ac:picMkLst>
        </pc:picChg>
        <pc:picChg chg="add del mod modCrop">
          <ac:chgData name="Danett Pepito" userId="ddef1e2176689e9a" providerId="LiveId" clId="{B2185394-3AFD-42B2-9285-3B672C598A56}" dt="2022-03-27T08:06:31.529" v="6836" actId="478"/>
          <ac:picMkLst>
            <pc:docMk/>
            <pc:sldMk cId="3675021552" sldId="352"/>
            <ac:picMk id="5" creationId="{608A48EF-9360-47E3-BBC3-F32A6C6D4539}"/>
          </ac:picMkLst>
        </pc:picChg>
        <pc:picChg chg="del">
          <ac:chgData name="Danett Pepito" userId="ddef1e2176689e9a" providerId="LiveId" clId="{B2185394-3AFD-42B2-9285-3B672C598A56}" dt="2022-03-24T07:47:43.644" v="4023" actId="478"/>
          <ac:picMkLst>
            <pc:docMk/>
            <pc:sldMk cId="3675021552" sldId="352"/>
            <ac:picMk id="5" creationId="{B0DCB6EE-98AF-48F2-85E2-72F05C13C29C}"/>
          </ac:picMkLst>
        </pc:picChg>
        <pc:picChg chg="add del mod modCrop">
          <ac:chgData name="Danett Pepito" userId="ddef1e2176689e9a" providerId="LiveId" clId="{B2185394-3AFD-42B2-9285-3B672C598A56}" dt="2022-03-27T08:08:16.484" v="6945" actId="478"/>
          <ac:picMkLst>
            <pc:docMk/>
            <pc:sldMk cId="3675021552" sldId="352"/>
            <ac:picMk id="6" creationId="{4F3536ED-AD78-468C-B592-C6E899C464D6}"/>
          </ac:picMkLst>
        </pc:picChg>
        <pc:picChg chg="del">
          <ac:chgData name="Danett Pepito" userId="ddef1e2176689e9a" providerId="LiveId" clId="{B2185394-3AFD-42B2-9285-3B672C598A56}" dt="2022-03-24T07:47:44.454" v="4024" actId="478"/>
          <ac:picMkLst>
            <pc:docMk/>
            <pc:sldMk cId="3675021552" sldId="352"/>
            <ac:picMk id="6" creationId="{866E00DE-46EA-4292-A3A0-B195C5767739}"/>
          </ac:picMkLst>
        </pc:picChg>
        <pc:picChg chg="add del mod modCrop">
          <ac:chgData name="Danett Pepito" userId="ddef1e2176689e9a" providerId="LiveId" clId="{B2185394-3AFD-42B2-9285-3B672C598A56}" dt="2022-03-27T08:08:38.044" v="6952" actId="478"/>
          <ac:picMkLst>
            <pc:docMk/>
            <pc:sldMk cId="3675021552" sldId="352"/>
            <ac:picMk id="8" creationId="{DEFAF416-11F8-424E-8FE4-3B4D0CCE015A}"/>
          </ac:picMkLst>
        </pc:picChg>
        <pc:picChg chg="add mod">
          <ac:chgData name="Danett Pepito" userId="ddef1e2176689e9a" providerId="LiveId" clId="{B2185394-3AFD-42B2-9285-3B672C598A56}" dt="2022-03-27T08:08:37.071" v="6951" actId="1076"/>
          <ac:picMkLst>
            <pc:docMk/>
            <pc:sldMk cId="3675021552" sldId="352"/>
            <ac:picMk id="10" creationId="{411397A7-E7E9-47BD-9360-D8C0736A1661}"/>
          </ac:picMkLst>
        </pc:picChg>
        <pc:picChg chg="add mod">
          <ac:chgData name="Danett Pepito" userId="ddef1e2176689e9a" providerId="LiveId" clId="{B2185394-3AFD-42B2-9285-3B672C598A56}" dt="2022-03-27T08:09:28.733" v="6958" actId="1076"/>
          <ac:picMkLst>
            <pc:docMk/>
            <pc:sldMk cId="3675021552" sldId="352"/>
            <ac:picMk id="12" creationId="{D70A7AF4-3B82-4284-970C-D8AADDB91BD9}"/>
          </ac:picMkLst>
        </pc:picChg>
      </pc:sldChg>
      <pc:sldChg chg="addSp delSp modSp add mod">
        <pc:chgData name="Danett Pepito" userId="ddef1e2176689e9a" providerId="LiveId" clId="{B2185394-3AFD-42B2-9285-3B672C598A56}" dt="2022-03-24T07:52:21.658" v="4137" actId="313"/>
        <pc:sldMkLst>
          <pc:docMk/>
          <pc:sldMk cId="3981868016" sldId="353"/>
        </pc:sldMkLst>
        <pc:spChg chg="mod">
          <ac:chgData name="Danett Pepito" userId="ddef1e2176689e9a" providerId="LiveId" clId="{B2185394-3AFD-42B2-9285-3B672C598A56}" dt="2022-03-24T07:52:21.658" v="4137" actId="313"/>
          <ac:spMkLst>
            <pc:docMk/>
            <pc:sldMk cId="3981868016" sldId="353"/>
            <ac:spMk id="4" creationId="{B790EADB-7532-4581-B46F-5624487D74CA}"/>
          </ac:spMkLst>
        </pc:spChg>
        <pc:spChg chg="mod">
          <ac:chgData name="Danett Pepito" userId="ddef1e2176689e9a" providerId="LiveId" clId="{B2185394-3AFD-42B2-9285-3B672C598A56}" dt="2022-03-24T07:48:11.119" v="4088" actId="20577"/>
          <ac:spMkLst>
            <pc:docMk/>
            <pc:sldMk cId="3981868016" sldId="353"/>
            <ac:spMk id="73" creationId="{00000000-0000-0000-0000-000000000000}"/>
          </ac:spMkLst>
        </pc:spChg>
        <pc:picChg chg="del">
          <ac:chgData name="Danett Pepito" userId="ddef1e2176689e9a" providerId="LiveId" clId="{B2185394-3AFD-42B2-9285-3B672C598A56}" dt="2022-03-24T07:47:40.500" v="4021" actId="478"/>
          <ac:picMkLst>
            <pc:docMk/>
            <pc:sldMk cId="3981868016" sldId="353"/>
            <ac:picMk id="5" creationId="{B0DCB6EE-98AF-48F2-85E2-72F05C13C29C}"/>
          </ac:picMkLst>
        </pc:picChg>
        <pc:picChg chg="del">
          <ac:chgData name="Danett Pepito" userId="ddef1e2176689e9a" providerId="LiveId" clId="{B2185394-3AFD-42B2-9285-3B672C598A56}" dt="2022-03-24T07:47:41.468" v="4022" actId="478"/>
          <ac:picMkLst>
            <pc:docMk/>
            <pc:sldMk cId="3981868016" sldId="353"/>
            <ac:picMk id="6" creationId="{866E00DE-46EA-4292-A3A0-B195C5767739}"/>
          </ac:picMkLst>
        </pc:picChg>
        <pc:picChg chg="add del mod">
          <ac:chgData name="Danett Pepito" userId="ddef1e2176689e9a" providerId="LiveId" clId="{B2185394-3AFD-42B2-9285-3B672C598A56}" dt="2022-03-24T07:50:43.157" v="4116" actId="478"/>
          <ac:picMkLst>
            <pc:docMk/>
            <pc:sldMk cId="3981868016" sldId="353"/>
            <ac:picMk id="7" creationId="{4C27059A-0A9B-44CF-8FA9-07E3B43D2B9D}"/>
          </ac:picMkLst>
        </pc:picChg>
        <pc:picChg chg="add del mod">
          <ac:chgData name="Danett Pepito" userId="ddef1e2176689e9a" providerId="LiveId" clId="{B2185394-3AFD-42B2-9285-3B672C598A56}" dt="2022-03-24T07:50:42.159" v="4115" actId="478"/>
          <ac:picMkLst>
            <pc:docMk/>
            <pc:sldMk cId="3981868016" sldId="353"/>
            <ac:picMk id="9" creationId="{78E0A668-C3D7-4005-80B9-FC9C60AE3F42}"/>
          </ac:picMkLst>
        </pc:picChg>
        <pc:picChg chg="add mod">
          <ac:chgData name="Danett Pepito" userId="ddef1e2176689e9a" providerId="LiveId" clId="{B2185394-3AFD-42B2-9285-3B672C598A56}" dt="2022-03-24T07:51:24.475" v="4123" actId="1076"/>
          <ac:picMkLst>
            <pc:docMk/>
            <pc:sldMk cId="3981868016" sldId="353"/>
            <ac:picMk id="11" creationId="{388B0908-67EB-4B5D-BE7F-82D8584D283A}"/>
          </ac:picMkLst>
        </pc:picChg>
      </pc:sldChg>
      <pc:sldChg chg="addSp delSp modSp add mod">
        <pc:chgData name="Danett Pepito" userId="ddef1e2176689e9a" providerId="LiveId" clId="{B2185394-3AFD-42B2-9285-3B672C598A56}" dt="2022-03-24T07:53:11.515" v="4171" actId="1076"/>
        <pc:sldMkLst>
          <pc:docMk/>
          <pc:sldMk cId="2287672791" sldId="354"/>
        </pc:sldMkLst>
        <pc:spChg chg="mod">
          <ac:chgData name="Danett Pepito" userId="ddef1e2176689e9a" providerId="LiveId" clId="{B2185394-3AFD-42B2-9285-3B672C598A56}" dt="2022-03-24T07:53:07.287" v="4170" actId="1076"/>
          <ac:spMkLst>
            <pc:docMk/>
            <pc:sldMk cId="2287672791" sldId="354"/>
            <ac:spMk id="4" creationId="{B790EADB-7532-4581-B46F-5624487D74CA}"/>
          </ac:spMkLst>
        </pc:spChg>
        <pc:spChg chg="mod">
          <ac:chgData name="Danett Pepito" userId="ddef1e2176689e9a" providerId="LiveId" clId="{B2185394-3AFD-42B2-9285-3B672C598A56}" dt="2022-03-24T07:52:37.119" v="4165" actId="20577"/>
          <ac:spMkLst>
            <pc:docMk/>
            <pc:sldMk cId="2287672791" sldId="354"/>
            <ac:spMk id="73" creationId="{00000000-0000-0000-0000-000000000000}"/>
          </ac:spMkLst>
        </pc:spChg>
        <pc:picChg chg="add mod">
          <ac:chgData name="Danett Pepito" userId="ddef1e2176689e9a" providerId="LiveId" clId="{B2185394-3AFD-42B2-9285-3B672C598A56}" dt="2022-03-24T07:53:11.515" v="4171" actId="1076"/>
          <ac:picMkLst>
            <pc:docMk/>
            <pc:sldMk cId="2287672791" sldId="354"/>
            <ac:picMk id="5" creationId="{DEAC5F01-3C11-43E6-B9D8-0DBDE9B80B5A}"/>
          </ac:picMkLst>
        </pc:picChg>
        <pc:picChg chg="del">
          <ac:chgData name="Danett Pepito" userId="ddef1e2176689e9a" providerId="LiveId" clId="{B2185394-3AFD-42B2-9285-3B672C598A56}" dt="2022-03-24T07:52:41.667" v="4166" actId="478"/>
          <ac:picMkLst>
            <pc:docMk/>
            <pc:sldMk cId="2287672791" sldId="354"/>
            <ac:picMk id="11" creationId="{388B0908-67EB-4B5D-BE7F-82D8584D283A}"/>
          </ac:picMkLst>
        </pc:picChg>
      </pc:sldChg>
      <pc:sldChg chg="addSp delSp modSp add del mod">
        <pc:chgData name="Danett Pepito" userId="ddef1e2176689e9a" providerId="LiveId" clId="{B2185394-3AFD-42B2-9285-3B672C598A56}" dt="2022-03-26T03:18:22.292" v="4343" actId="47"/>
        <pc:sldMkLst>
          <pc:docMk/>
          <pc:sldMk cId="2585922113" sldId="355"/>
        </pc:sldMkLst>
        <pc:spChg chg="del mod">
          <ac:chgData name="Danett Pepito" userId="ddef1e2176689e9a" providerId="LiveId" clId="{B2185394-3AFD-42B2-9285-3B672C598A56}" dt="2022-03-24T08:06:02.396" v="4190" actId="478"/>
          <ac:spMkLst>
            <pc:docMk/>
            <pc:sldMk cId="2585922113" sldId="355"/>
            <ac:spMk id="4" creationId="{B790EADB-7532-4581-B46F-5624487D74CA}"/>
          </ac:spMkLst>
        </pc:spChg>
        <pc:spChg chg="mod">
          <ac:chgData name="Danett Pepito" userId="ddef1e2176689e9a" providerId="LiveId" clId="{B2185394-3AFD-42B2-9285-3B672C598A56}" dt="2022-03-24T08:06:06.023" v="4191" actId="1076"/>
          <ac:spMkLst>
            <pc:docMk/>
            <pc:sldMk cId="2585922113" sldId="355"/>
            <ac:spMk id="73" creationId="{00000000-0000-0000-0000-000000000000}"/>
          </ac:spMkLst>
        </pc:spChg>
        <pc:picChg chg="del">
          <ac:chgData name="Danett Pepito" userId="ddef1e2176689e9a" providerId="LiveId" clId="{B2185394-3AFD-42B2-9285-3B672C598A56}" dt="2022-03-24T08:05:47.158" v="4173" actId="478"/>
          <ac:picMkLst>
            <pc:docMk/>
            <pc:sldMk cId="2585922113" sldId="355"/>
            <ac:picMk id="5" creationId="{DEAC5F01-3C11-43E6-B9D8-0DBDE9B80B5A}"/>
          </ac:picMkLst>
        </pc:picChg>
        <pc:picChg chg="add mod">
          <ac:chgData name="Danett Pepito" userId="ddef1e2176689e9a" providerId="LiveId" clId="{B2185394-3AFD-42B2-9285-3B672C598A56}" dt="2022-03-24T08:06:24.887" v="4194" actId="1076"/>
          <ac:picMkLst>
            <pc:docMk/>
            <pc:sldMk cId="2585922113" sldId="355"/>
            <ac:picMk id="6" creationId="{759EA030-27FE-4DDC-9A5D-4BF1B828C3F6}"/>
          </ac:picMkLst>
        </pc:picChg>
      </pc:sldChg>
      <pc:sldChg chg="delSp modSp add mod">
        <pc:chgData name="Danett Pepito" userId="ddef1e2176689e9a" providerId="LiveId" clId="{B2185394-3AFD-42B2-9285-3B672C598A56}" dt="2022-03-24T08:13:42.201" v="4222" actId="115"/>
        <pc:sldMkLst>
          <pc:docMk/>
          <pc:sldMk cId="3146487890" sldId="356"/>
        </pc:sldMkLst>
        <pc:spChg chg="mod">
          <ac:chgData name="Danett Pepito" userId="ddef1e2176689e9a" providerId="LiveId" clId="{B2185394-3AFD-42B2-9285-3B672C598A56}" dt="2022-03-24T08:13:42.201" v="4222" actId="115"/>
          <ac:spMkLst>
            <pc:docMk/>
            <pc:sldMk cId="3146487890" sldId="356"/>
            <ac:spMk id="73" creationId="{00000000-0000-0000-0000-000000000000}"/>
          </ac:spMkLst>
        </pc:spChg>
        <pc:picChg chg="del">
          <ac:chgData name="Danett Pepito" userId="ddef1e2176689e9a" providerId="LiveId" clId="{B2185394-3AFD-42B2-9285-3B672C598A56}" dt="2022-03-24T08:06:55.696" v="4202" actId="478"/>
          <ac:picMkLst>
            <pc:docMk/>
            <pc:sldMk cId="3146487890" sldId="356"/>
            <ac:picMk id="6" creationId="{759EA030-27FE-4DDC-9A5D-4BF1B828C3F6}"/>
          </ac:picMkLst>
        </pc:picChg>
      </pc:sldChg>
      <pc:sldChg chg="addSp delSp modSp add mod ord setBg">
        <pc:chgData name="Danett Pepito" userId="ddef1e2176689e9a" providerId="LiveId" clId="{B2185394-3AFD-42B2-9285-3B672C598A56}" dt="2022-03-27T08:01:57.964" v="6834" actId="14100"/>
        <pc:sldMkLst>
          <pc:docMk/>
          <pc:sldMk cId="1592586111" sldId="357"/>
        </pc:sldMkLst>
        <pc:spChg chg="mod">
          <ac:chgData name="Danett Pepito" userId="ddef1e2176689e9a" providerId="LiveId" clId="{B2185394-3AFD-42B2-9285-3B672C598A56}" dt="2022-03-26T07:06:06.298" v="5016" actId="20577"/>
          <ac:spMkLst>
            <pc:docMk/>
            <pc:sldMk cId="1592586111" sldId="357"/>
            <ac:spMk id="73" creationId="{00000000-0000-0000-0000-000000000000}"/>
          </ac:spMkLst>
        </pc:spChg>
        <pc:picChg chg="mod">
          <ac:chgData name="Danett Pepito" userId="ddef1e2176689e9a" providerId="LiveId" clId="{B2185394-3AFD-42B2-9285-3B672C598A56}" dt="2022-03-27T07:59:49.499" v="6817" actId="1076"/>
          <ac:picMkLst>
            <pc:docMk/>
            <pc:sldMk cId="1592586111" sldId="357"/>
            <ac:picMk id="3" creationId="{51C151AD-543C-4382-8CC0-1D49993956B6}"/>
          </ac:picMkLst>
        </pc:picChg>
        <pc:picChg chg="add del mod">
          <ac:chgData name="Danett Pepito" userId="ddef1e2176689e9a" providerId="LiveId" clId="{B2185394-3AFD-42B2-9285-3B672C598A56}" dt="2022-03-26T07:04:55.323" v="5003" actId="478"/>
          <ac:picMkLst>
            <pc:docMk/>
            <pc:sldMk cId="1592586111" sldId="357"/>
            <ac:picMk id="4" creationId="{8ED1789F-CB46-45C5-B145-719F843FAEAA}"/>
          </ac:picMkLst>
        </pc:picChg>
        <pc:picChg chg="add del mod">
          <ac:chgData name="Danett Pepito" userId="ddef1e2176689e9a" providerId="LiveId" clId="{B2185394-3AFD-42B2-9285-3B672C598A56}" dt="2022-03-26T07:06:58.858" v="5017" actId="478"/>
          <ac:picMkLst>
            <pc:docMk/>
            <pc:sldMk cId="1592586111" sldId="357"/>
            <ac:picMk id="5" creationId="{9C35A136-899A-4AE0-BA25-5E4BAF61CF71}"/>
          </ac:picMkLst>
        </pc:picChg>
        <pc:picChg chg="add mod modCrop">
          <ac:chgData name="Danett Pepito" userId="ddef1e2176689e9a" providerId="LiveId" clId="{B2185394-3AFD-42B2-9285-3B672C598A56}" dt="2022-03-27T08:01:40.310" v="6830" actId="1076"/>
          <ac:picMkLst>
            <pc:docMk/>
            <pc:sldMk cId="1592586111" sldId="357"/>
            <ac:picMk id="6" creationId="{4D2F9585-B5FF-4964-9437-047CE8BC2952}"/>
          </ac:picMkLst>
        </pc:picChg>
        <pc:picChg chg="add del mod">
          <ac:chgData name="Danett Pepito" userId="ddef1e2176689e9a" providerId="LiveId" clId="{B2185394-3AFD-42B2-9285-3B672C598A56}" dt="2022-03-26T07:04:54.632" v="5002" actId="478"/>
          <ac:picMkLst>
            <pc:docMk/>
            <pc:sldMk cId="1592586111" sldId="357"/>
            <ac:picMk id="6" creationId="{9BD2B185-09F7-4A6E-A0AE-DB3E1870B20D}"/>
          </ac:picMkLst>
        </pc:picChg>
        <pc:picChg chg="add del mod">
          <ac:chgData name="Danett Pepito" userId="ddef1e2176689e9a" providerId="LiveId" clId="{B2185394-3AFD-42B2-9285-3B672C598A56}" dt="2022-03-26T07:07:29.428" v="5021" actId="478"/>
          <ac:picMkLst>
            <pc:docMk/>
            <pc:sldMk cId="1592586111" sldId="357"/>
            <ac:picMk id="8" creationId="{55F443AD-FF69-46B4-84C8-068ADA390201}"/>
          </ac:picMkLst>
        </pc:picChg>
        <pc:picChg chg="add mod">
          <ac:chgData name="Danett Pepito" userId="ddef1e2176689e9a" providerId="LiveId" clId="{B2185394-3AFD-42B2-9285-3B672C598A56}" dt="2022-03-27T08:01:57.964" v="6834" actId="14100"/>
          <ac:picMkLst>
            <pc:docMk/>
            <pc:sldMk cId="1592586111" sldId="357"/>
            <ac:picMk id="10" creationId="{6780BFD5-858E-459D-8914-4A4495C38B6A}"/>
          </ac:picMkLst>
        </pc:picChg>
        <pc:picChg chg="add mod modCrop">
          <ac:chgData name="Danett Pepito" userId="ddef1e2176689e9a" providerId="LiveId" clId="{B2185394-3AFD-42B2-9285-3B672C598A56}" dt="2022-03-27T08:01:50.348" v="6833" actId="1076"/>
          <ac:picMkLst>
            <pc:docMk/>
            <pc:sldMk cId="1592586111" sldId="357"/>
            <ac:picMk id="12" creationId="{A58B5648-FDFC-4C7B-8F62-8FC95E1F8761}"/>
          </ac:picMkLst>
        </pc:picChg>
      </pc:sldChg>
      <pc:sldChg chg="addSp modSp add mod ord">
        <pc:chgData name="Danett Pepito" userId="ddef1e2176689e9a" providerId="LiveId" clId="{B2185394-3AFD-42B2-9285-3B672C598A56}" dt="2022-03-26T07:52:20.694" v="5594" actId="20577"/>
        <pc:sldMkLst>
          <pc:docMk/>
          <pc:sldMk cId="3904904669" sldId="358"/>
        </pc:sldMkLst>
        <pc:spChg chg="add mod">
          <ac:chgData name="Danett Pepito" userId="ddef1e2176689e9a" providerId="LiveId" clId="{B2185394-3AFD-42B2-9285-3B672C598A56}" dt="2022-03-26T07:52:20.694" v="5594" actId="20577"/>
          <ac:spMkLst>
            <pc:docMk/>
            <pc:sldMk cId="3904904669" sldId="358"/>
            <ac:spMk id="2" creationId="{A05DD69A-EFA2-429A-8A89-0C5E2513BB6F}"/>
          </ac:spMkLst>
        </pc:spChg>
        <pc:spChg chg="mod">
          <ac:chgData name="Danett Pepito" userId="ddef1e2176689e9a" providerId="LiveId" clId="{B2185394-3AFD-42B2-9285-3B672C598A56}" dt="2022-03-26T07:50:52.536" v="5359" actId="20577"/>
          <ac:spMkLst>
            <pc:docMk/>
            <pc:sldMk cId="3904904669" sldId="358"/>
            <ac:spMk id="73" creationId="{00000000-0000-0000-0000-000000000000}"/>
          </ac:spMkLst>
        </pc:spChg>
        <pc:graphicFrameChg chg="add mod modGraphic">
          <ac:chgData name="Danett Pepito" userId="ddef1e2176689e9a" providerId="LiveId" clId="{B2185394-3AFD-42B2-9285-3B672C598A56}" dt="2022-03-26T07:18:54.276" v="5264" actId="1076"/>
          <ac:graphicFrameMkLst>
            <pc:docMk/>
            <pc:sldMk cId="3904904669" sldId="358"/>
            <ac:graphicFrameMk id="8" creationId="{A01146E8-65E9-47A1-A41B-3BA1BBD50574}"/>
          </ac:graphicFrameMkLst>
        </pc:graphicFrameChg>
        <pc:picChg chg="add mod">
          <ac:chgData name="Danett Pepito" userId="ddef1e2176689e9a" providerId="LiveId" clId="{B2185394-3AFD-42B2-9285-3B672C598A56}" dt="2022-03-26T07:16:46.038" v="5041" actId="1076"/>
          <ac:picMkLst>
            <pc:docMk/>
            <pc:sldMk cId="3904904669" sldId="358"/>
            <ac:picMk id="5" creationId="{D13B7B87-89A0-48F6-BD30-7E47AE6A0323}"/>
          </ac:picMkLst>
        </pc:picChg>
        <pc:picChg chg="add mod">
          <ac:chgData name="Danett Pepito" userId="ddef1e2176689e9a" providerId="LiveId" clId="{B2185394-3AFD-42B2-9285-3B672C598A56}" dt="2022-03-26T07:17:05.707" v="5052" actId="1076"/>
          <ac:picMkLst>
            <pc:docMk/>
            <pc:sldMk cId="3904904669" sldId="358"/>
            <ac:picMk id="7" creationId="{B42A85FA-CCCF-4235-A431-5C5B57BC2618}"/>
          </ac:picMkLst>
        </pc:picChg>
      </pc:sldChg>
      <pc:sldChg chg="modSp add mod">
        <pc:chgData name="Danett Pepito" userId="ddef1e2176689e9a" providerId="LiveId" clId="{B2185394-3AFD-42B2-9285-3B672C598A56}" dt="2022-03-26T03:24:10.427" v="4747" actId="14100"/>
        <pc:sldMkLst>
          <pc:docMk/>
          <pc:sldMk cId="480749804" sldId="359"/>
        </pc:sldMkLst>
        <pc:spChg chg="mod">
          <ac:chgData name="Danett Pepito" userId="ddef1e2176689e9a" providerId="LiveId" clId="{B2185394-3AFD-42B2-9285-3B672C598A56}" dt="2022-03-26T03:24:08.145" v="4746" actId="1076"/>
          <ac:spMkLst>
            <pc:docMk/>
            <pc:sldMk cId="480749804" sldId="359"/>
            <ac:spMk id="73" creationId="{00000000-0000-0000-0000-000000000000}"/>
          </ac:spMkLst>
        </pc:spChg>
        <pc:picChg chg="mod">
          <ac:chgData name="Danett Pepito" userId="ddef1e2176689e9a" providerId="LiveId" clId="{B2185394-3AFD-42B2-9285-3B672C598A56}" dt="2022-03-26T03:24:10.427" v="4747" actId="14100"/>
          <ac:picMkLst>
            <pc:docMk/>
            <pc:sldMk cId="480749804" sldId="359"/>
            <ac:picMk id="3" creationId="{51C151AD-543C-4382-8CC0-1D49993956B6}"/>
          </ac:picMkLst>
        </pc:picChg>
      </pc:sldChg>
      <pc:sldChg chg="addSp delSp modSp add mod">
        <pc:chgData name="Danett Pepito" userId="ddef1e2176689e9a" providerId="LiveId" clId="{B2185394-3AFD-42B2-9285-3B672C598A56}" dt="2022-03-26T08:31:13.119" v="6704" actId="20577"/>
        <pc:sldMkLst>
          <pc:docMk/>
          <pc:sldMk cId="25870564" sldId="360"/>
        </pc:sldMkLst>
        <pc:spChg chg="mod">
          <ac:chgData name="Danett Pepito" userId="ddef1e2176689e9a" providerId="LiveId" clId="{B2185394-3AFD-42B2-9285-3B672C598A56}" dt="2022-03-26T07:52:34.873" v="5643" actId="20577"/>
          <ac:spMkLst>
            <pc:docMk/>
            <pc:sldMk cId="25870564" sldId="360"/>
            <ac:spMk id="2" creationId="{A05DD69A-EFA2-429A-8A89-0C5E2513BB6F}"/>
          </ac:spMkLst>
        </pc:spChg>
        <pc:spChg chg="mod">
          <ac:chgData name="Danett Pepito" userId="ddef1e2176689e9a" providerId="LiveId" clId="{B2185394-3AFD-42B2-9285-3B672C598A56}" dt="2022-03-26T07:50:58.441" v="5371" actId="20577"/>
          <ac:spMkLst>
            <pc:docMk/>
            <pc:sldMk cId="25870564" sldId="360"/>
            <ac:spMk id="73" creationId="{00000000-0000-0000-0000-000000000000}"/>
          </ac:spMkLst>
        </pc:spChg>
        <pc:graphicFrameChg chg="mod modGraphic">
          <ac:chgData name="Danett Pepito" userId="ddef1e2176689e9a" providerId="LiveId" clId="{B2185394-3AFD-42B2-9285-3B672C598A56}" dt="2022-03-26T08:31:13.119" v="6704" actId="20577"/>
          <ac:graphicFrameMkLst>
            <pc:docMk/>
            <pc:sldMk cId="25870564" sldId="360"/>
            <ac:graphicFrameMk id="8" creationId="{A01146E8-65E9-47A1-A41B-3BA1BBD50574}"/>
          </ac:graphicFrameMkLst>
        </pc:graphicFrameChg>
        <pc:picChg chg="add mod">
          <ac:chgData name="Danett Pepito" userId="ddef1e2176689e9a" providerId="LiveId" clId="{B2185394-3AFD-42B2-9285-3B672C598A56}" dt="2022-03-26T08:00:47.570" v="5893" actId="1076"/>
          <ac:picMkLst>
            <pc:docMk/>
            <pc:sldMk cId="25870564" sldId="360"/>
            <ac:picMk id="5" creationId="{978613D7-1919-4F4C-BDC2-BA7CFE0D248A}"/>
          </ac:picMkLst>
        </pc:picChg>
        <pc:picChg chg="del">
          <ac:chgData name="Danett Pepito" userId="ddef1e2176689e9a" providerId="LiveId" clId="{B2185394-3AFD-42B2-9285-3B672C598A56}" dt="2022-03-26T07:27:59.714" v="5267" actId="478"/>
          <ac:picMkLst>
            <pc:docMk/>
            <pc:sldMk cId="25870564" sldId="360"/>
            <ac:picMk id="5" creationId="{D13B7B87-89A0-48F6-BD30-7E47AE6A0323}"/>
          </ac:picMkLst>
        </pc:picChg>
        <pc:picChg chg="del">
          <ac:chgData name="Danett Pepito" userId="ddef1e2176689e9a" providerId="LiveId" clId="{B2185394-3AFD-42B2-9285-3B672C598A56}" dt="2022-03-26T07:27:58.774" v="5266" actId="478"/>
          <ac:picMkLst>
            <pc:docMk/>
            <pc:sldMk cId="25870564" sldId="360"/>
            <ac:picMk id="7" creationId="{B42A85FA-CCCF-4235-A431-5C5B57BC2618}"/>
          </ac:picMkLst>
        </pc:picChg>
        <pc:picChg chg="add mod">
          <ac:chgData name="Danett Pepito" userId="ddef1e2176689e9a" providerId="LiveId" clId="{B2185394-3AFD-42B2-9285-3B672C598A56}" dt="2022-03-26T07:59:22.862" v="5689" actId="1076"/>
          <ac:picMkLst>
            <pc:docMk/>
            <pc:sldMk cId="25870564" sldId="360"/>
            <ac:picMk id="7" creationId="{DEF177C3-B9E7-48CE-B213-8D4F0CB99A94}"/>
          </ac:picMkLst>
        </pc:picChg>
      </pc:sldChg>
      <pc:sldChg chg="add del">
        <pc:chgData name="Danett Pepito" userId="ddef1e2176689e9a" providerId="LiveId" clId="{B2185394-3AFD-42B2-9285-3B672C598A56}" dt="2022-03-26T05:20:22.563" v="4751" actId="47"/>
        <pc:sldMkLst>
          <pc:docMk/>
          <pc:sldMk cId="3233947205" sldId="360"/>
        </pc:sldMkLst>
      </pc:sldChg>
      <pc:sldChg chg="add del">
        <pc:chgData name="Danett Pepito" userId="ddef1e2176689e9a" providerId="LiveId" clId="{B2185394-3AFD-42B2-9285-3B672C598A56}" dt="2022-03-26T05:20:39.720" v="4753" actId="47"/>
        <pc:sldMkLst>
          <pc:docMk/>
          <pc:sldMk cId="3261708598" sldId="360"/>
        </pc:sldMkLst>
      </pc:sldChg>
      <pc:sldChg chg="addSp delSp modSp add del mod">
        <pc:chgData name="Danett Pepito" userId="ddef1e2176689e9a" providerId="LiveId" clId="{B2185394-3AFD-42B2-9285-3B672C598A56}" dt="2022-03-27T02:16:39.686" v="6708" actId="47"/>
        <pc:sldMkLst>
          <pc:docMk/>
          <pc:sldMk cId="909611919" sldId="361"/>
        </pc:sldMkLst>
        <pc:spChg chg="mod">
          <ac:chgData name="Danett Pepito" userId="ddef1e2176689e9a" providerId="LiveId" clId="{B2185394-3AFD-42B2-9285-3B672C598A56}" dt="2022-03-26T08:30:57.096" v="6692" actId="20577"/>
          <ac:spMkLst>
            <pc:docMk/>
            <pc:sldMk cId="909611919" sldId="361"/>
            <ac:spMk id="2" creationId="{A05DD69A-EFA2-429A-8A89-0C5E2513BB6F}"/>
          </ac:spMkLst>
        </pc:spChg>
        <pc:spChg chg="mod">
          <ac:chgData name="Danett Pepito" userId="ddef1e2176689e9a" providerId="LiveId" clId="{B2185394-3AFD-42B2-9285-3B672C598A56}" dt="2022-03-26T08:03:09.143" v="5920" actId="20577"/>
          <ac:spMkLst>
            <pc:docMk/>
            <pc:sldMk cId="909611919" sldId="361"/>
            <ac:spMk id="73" creationId="{00000000-0000-0000-0000-000000000000}"/>
          </ac:spMkLst>
        </pc:spChg>
        <pc:graphicFrameChg chg="del">
          <ac:chgData name="Danett Pepito" userId="ddef1e2176689e9a" providerId="LiveId" clId="{B2185394-3AFD-42B2-9285-3B672C598A56}" dt="2022-03-26T08:02:58.897" v="5898" actId="478"/>
          <ac:graphicFrameMkLst>
            <pc:docMk/>
            <pc:sldMk cId="909611919" sldId="361"/>
            <ac:graphicFrameMk id="8" creationId="{A01146E8-65E9-47A1-A41B-3BA1BBD50574}"/>
          </ac:graphicFrameMkLst>
        </pc:graphicFrameChg>
        <pc:picChg chg="del">
          <ac:chgData name="Danett Pepito" userId="ddef1e2176689e9a" providerId="LiveId" clId="{B2185394-3AFD-42B2-9285-3B672C598A56}" dt="2022-03-26T08:02:54.044" v="5896" actId="478"/>
          <ac:picMkLst>
            <pc:docMk/>
            <pc:sldMk cId="909611919" sldId="361"/>
            <ac:picMk id="5" creationId="{978613D7-1919-4F4C-BDC2-BA7CFE0D248A}"/>
          </ac:picMkLst>
        </pc:picChg>
        <pc:picChg chg="add mod">
          <ac:chgData name="Danett Pepito" userId="ddef1e2176689e9a" providerId="LiveId" clId="{B2185394-3AFD-42B2-9285-3B672C598A56}" dt="2022-03-26T08:08:44.806" v="6416" actId="1076"/>
          <ac:picMkLst>
            <pc:docMk/>
            <pc:sldMk cId="909611919" sldId="361"/>
            <ac:picMk id="6" creationId="{88F02DFA-287A-4342-A72D-D4B9A33C1983}"/>
          </ac:picMkLst>
        </pc:picChg>
        <pc:picChg chg="add del mod">
          <ac:chgData name="Danett Pepito" userId="ddef1e2176689e9a" providerId="LiveId" clId="{B2185394-3AFD-42B2-9285-3B672C598A56}" dt="2022-03-27T02:16:20.920" v="6706"/>
          <ac:picMkLst>
            <pc:docMk/>
            <pc:sldMk cId="909611919" sldId="361"/>
            <ac:picMk id="7" creationId="{0E8907DD-35C1-47A6-BCAF-06F3A2DF16B4}"/>
          </ac:picMkLst>
        </pc:picChg>
        <pc:picChg chg="del">
          <ac:chgData name="Danett Pepito" userId="ddef1e2176689e9a" providerId="LiveId" clId="{B2185394-3AFD-42B2-9285-3B672C598A56}" dt="2022-03-26T08:02:54.984" v="5897" actId="478"/>
          <ac:picMkLst>
            <pc:docMk/>
            <pc:sldMk cId="909611919" sldId="361"/>
            <ac:picMk id="7" creationId="{DEF177C3-B9E7-48CE-B213-8D4F0CB99A94}"/>
          </ac:picMkLst>
        </pc:picChg>
      </pc:sldChg>
      <pc:sldChg chg="addSp delSp modSp add mod">
        <pc:chgData name="Danett Pepito" userId="ddef1e2176689e9a" providerId="LiveId" clId="{B2185394-3AFD-42B2-9285-3B672C598A56}" dt="2022-03-28T21:38:02.104" v="6987" actId="1076"/>
        <pc:sldMkLst>
          <pc:docMk/>
          <pc:sldMk cId="2274838324" sldId="362"/>
        </pc:sldMkLst>
        <pc:spChg chg="mod">
          <ac:chgData name="Danett Pepito" userId="ddef1e2176689e9a" providerId="LiveId" clId="{B2185394-3AFD-42B2-9285-3B672C598A56}" dt="2022-03-28T21:37:57.944" v="6986" actId="1076"/>
          <ac:spMkLst>
            <pc:docMk/>
            <pc:sldMk cId="2274838324" sldId="362"/>
            <ac:spMk id="2" creationId="{A05DD69A-EFA2-429A-8A89-0C5E2513BB6F}"/>
          </ac:spMkLst>
        </pc:spChg>
        <pc:picChg chg="mod">
          <ac:chgData name="Danett Pepito" userId="ddef1e2176689e9a" providerId="LiveId" clId="{B2185394-3AFD-42B2-9285-3B672C598A56}" dt="2022-03-28T21:37:40.747" v="6979" actId="1076"/>
          <ac:picMkLst>
            <pc:docMk/>
            <pc:sldMk cId="2274838324" sldId="362"/>
            <ac:picMk id="3" creationId="{51C151AD-543C-4382-8CC0-1D49993956B6}"/>
          </ac:picMkLst>
        </pc:picChg>
        <pc:picChg chg="add del mod modCrop">
          <ac:chgData name="Danett Pepito" userId="ddef1e2176689e9a" providerId="LiveId" clId="{B2185394-3AFD-42B2-9285-3B672C598A56}" dt="2022-03-28T21:37:35.668" v="6975" actId="478"/>
          <ac:picMkLst>
            <pc:docMk/>
            <pc:sldMk cId="2274838324" sldId="362"/>
            <ac:picMk id="5" creationId="{15D6D10B-8269-4035-B556-39A226EFA8E0}"/>
          </ac:picMkLst>
        </pc:picChg>
        <pc:picChg chg="del">
          <ac:chgData name="Danett Pepito" userId="ddef1e2176689e9a" providerId="LiveId" clId="{B2185394-3AFD-42B2-9285-3B672C598A56}" dt="2022-03-26T08:12:09.325" v="6423" actId="478"/>
          <ac:picMkLst>
            <pc:docMk/>
            <pc:sldMk cId="2274838324" sldId="362"/>
            <ac:picMk id="6" creationId="{88F02DFA-287A-4342-A72D-D4B9A33C1983}"/>
          </ac:picMkLst>
        </pc:picChg>
        <pc:picChg chg="add mod">
          <ac:chgData name="Danett Pepito" userId="ddef1e2176689e9a" providerId="LiveId" clId="{B2185394-3AFD-42B2-9285-3B672C598A56}" dt="2022-03-28T21:37:54.035" v="6985" actId="1076"/>
          <ac:picMkLst>
            <pc:docMk/>
            <pc:sldMk cId="2274838324" sldId="362"/>
            <ac:picMk id="6" creationId="{B13B2AD7-CFDB-4804-B2C3-A11C21E54FCB}"/>
          </ac:picMkLst>
        </pc:picChg>
        <pc:picChg chg="add mod">
          <ac:chgData name="Danett Pepito" userId="ddef1e2176689e9a" providerId="LiveId" clId="{B2185394-3AFD-42B2-9285-3B672C598A56}" dt="2022-03-28T21:38:02.104" v="6987" actId="1076"/>
          <ac:picMkLst>
            <pc:docMk/>
            <pc:sldMk cId="2274838324" sldId="362"/>
            <ac:picMk id="8" creationId="{E9A528C0-D23F-4D68-97D4-E842EE08ED34}"/>
          </ac:picMkLst>
        </pc:picChg>
      </pc:sldChg>
      <pc:sldChg chg="modSp add mod">
        <pc:chgData name="Danett Pepito" userId="ddef1e2176689e9a" providerId="LiveId" clId="{B2185394-3AFD-42B2-9285-3B672C598A56}" dt="2022-03-26T08:16:00.830" v="6691" actId="20577"/>
        <pc:sldMkLst>
          <pc:docMk/>
          <pc:sldMk cId="868167068" sldId="363"/>
        </pc:sldMkLst>
        <pc:spChg chg="mod">
          <ac:chgData name="Danett Pepito" userId="ddef1e2176689e9a" providerId="LiveId" clId="{B2185394-3AFD-42B2-9285-3B672C598A56}" dt="2022-03-26T08:16:00.830" v="6691" actId="20577"/>
          <ac:spMkLst>
            <pc:docMk/>
            <pc:sldMk cId="868167068" sldId="363"/>
            <ac:spMk id="85" creationId="{00000000-0000-0000-0000-000000000000}"/>
          </ac:spMkLst>
        </pc:spChg>
      </pc:sldChg>
      <pc:sldChg chg="add">
        <pc:chgData name="Danett Pepito" userId="ddef1e2176689e9a" providerId="LiveId" clId="{B2185394-3AFD-42B2-9285-3B672C598A56}" dt="2022-03-27T02:16:38.516" v="6707"/>
        <pc:sldMkLst>
          <pc:docMk/>
          <pc:sldMk cId="2116997963" sldId="3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6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1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62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09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7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6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158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410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24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5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54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266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1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38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639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672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222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23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97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024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623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674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5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20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095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560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489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35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499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02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40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6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28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74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23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064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993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371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16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916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27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99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61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0488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286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25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346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846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313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156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845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419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764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10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048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598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2641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368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807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4725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0266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8597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698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6129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4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9814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743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2926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3131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Trello%20Board" TargetMode="External"/><Relationship Id="rId4" Type="http://schemas.openxmlformats.org/officeDocument/2006/relationships/hyperlink" Target="GitHub%20Repositor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1A116A5F-5E16-41FF-87B6-5D7F2072BECA}"/>
              </a:ext>
            </a:extLst>
          </p:cNvPr>
          <p:cNvPicPr>
            <a:picLocks noChangeAspect="1"/>
          </p:cNvPicPr>
          <p:nvPr/>
        </p:nvPicPr>
        <p:blipFill>
          <a:blip r:embed="rId3"/>
          <a:stretch>
            <a:fillRect/>
          </a:stretch>
        </p:blipFill>
        <p:spPr>
          <a:xfrm>
            <a:off x="0" y="0"/>
            <a:ext cx="9144000" cy="5135562"/>
          </a:xfrm>
          <a:prstGeom prst="rect">
            <a:avLst/>
          </a:prstGeom>
        </p:spPr>
      </p:pic>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lumMod val="75000"/>
                  </a:schemeClr>
                </a:solidFill>
                <a:latin typeface="Avenir Next LT Pro" panose="020B0504020202020204" pitchFamily="34" charset="0"/>
              </a:rPr>
              <a:t>D’s Nuts Chatbot</a:t>
            </a:r>
            <a:endParaRPr dirty="0">
              <a:solidFill>
                <a:schemeClr val="bg2">
                  <a:lumMod val="75000"/>
                </a:schemeClr>
              </a:solidFill>
              <a:latin typeface="Avenir Next LT Pro" panose="020B0504020202020204" pitchFamily="34" charset="0"/>
            </a:endParaRPr>
          </a:p>
        </p:txBody>
      </p:sp>
      <p:sp>
        <p:nvSpPr>
          <p:cNvPr id="55" name="Google Shape;55;p13"/>
          <p:cNvSpPr txBox="1">
            <a:spLocks noGrp="1"/>
          </p:cNvSpPr>
          <p:nvPr>
            <p:ph type="body" idx="1"/>
          </p:nvPr>
        </p:nvSpPr>
        <p:spPr>
          <a:xfrm>
            <a:off x="311700" y="1383200"/>
            <a:ext cx="8520600" cy="1270685"/>
          </a:xfrm>
          <a:prstGeom prst="rect">
            <a:avLst/>
          </a:prstGeom>
          <a:noFill/>
          <a:ln w="28575" cap="flat" cmpd="sng">
            <a:solidFill>
              <a:srgbClr val="E6BFB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 to github Repository: </a:t>
            </a:r>
            <a:r>
              <a:rPr lang="en-NZ" sz="2000" b="1" dirty="0">
                <a:solidFill>
                  <a:schemeClr val="bg2">
                    <a:lumMod val="75000"/>
                  </a:schemeClr>
                </a:solidFill>
                <a:latin typeface="Avenir Next LT Pro" panose="020B0504020202020204" pitchFamily="34" charset="0"/>
                <a:hlinkClick r:id="rId4">
                  <a:extLst>
                    <a:ext uri="{A12FA001-AC4F-418D-AE19-62706E023703}">
                      <ahyp:hlinkClr xmlns:ahyp="http://schemas.microsoft.com/office/drawing/2018/hyperlinkcolor" val="tx"/>
                    </a:ext>
                  </a:extLst>
                </a:hlinkClick>
              </a:rPr>
              <a:t>GitHub Repository</a:t>
            </a:r>
            <a:r>
              <a:rPr lang="en-NZ" sz="2000" b="1" dirty="0">
                <a:solidFill>
                  <a:schemeClr val="bg2">
                    <a:lumMod val="75000"/>
                  </a:schemeClr>
                </a:solidFill>
                <a:latin typeface="Avenir Next LT Pro" panose="020B0504020202020204" pitchFamily="34" charset="0"/>
              </a:rPr>
              <a:t> </a:t>
            </a:r>
            <a:endParaRPr sz="2000" b="1" dirty="0">
              <a:solidFill>
                <a:schemeClr val="bg2">
                  <a:lumMod val="75000"/>
                </a:schemeClr>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endParaRPr sz="2000" dirty="0">
              <a:solidFill>
                <a:srgbClr val="E1AEA3"/>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Links to trello board / project management tools: </a:t>
            </a:r>
            <a:r>
              <a:rPr lang="en-NZ" sz="2000" b="1" dirty="0">
                <a:solidFill>
                  <a:schemeClr val="bg2">
                    <a:lumMod val="75000"/>
                  </a:schemeClr>
                </a:solidFill>
                <a:latin typeface="Avenir Next LT Pro" panose="020B0504020202020204" pitchFamily="34" charset="0"/>
                <a:hlinkClick r:id="rId5">
                  <a:extLst>
                    <a:ext uri="{A12FA001-AC4F-418D-AE19-62706E023703}">
                      <ahyp:hlinkClr xmlns:ahyp="http://schemas.microsoft.com/office/drawing/2018/hyperlinkcolor" val="tx"/>
                    </a:ext>
                  </a:extLst>
                </a:hlinkClick>
              </a:rPr>
              <a:t>Trello Board</a:t>
            </a:r>
            <a:r>
              <a:rPr lang="en-NZ" sz="2000" b="1" dirty="0">
                <a:solidFill>
                  <a:schemeClr val="bg2">
                    <a:lumMod val="75000"/>
                  </a:schemeClr>
                </a:solidFill>
                <a:latin typeface="Avenir Next LT Pro" panose="020B0504020202020204" pitchFamily="34" charset="0"/>
              </a:rPr>
              <a:t>  </a:t>
            </a:r>
            <a:endParaRPr sz="2000" dirty="0">
              <a:solidFill>
                <a:schemeClr val="bg2">
                  <a:lumMod val="75000"/>
                </a:schemeClr>
              </a:solidFill>
              <a:latin typeface="Avenir Next LT Pro" panose="020B0504020202020204" pitchFamily="34" charset="0"/>
            </a:endParaRPr>
          </a:p>
        </p:txBody>
      </p:sp>
      <p:graphicFrame>
        <p:nvGraphicFramePr>
          <p:cNvPr id="56" name="Google Shape;56;p13"/>
          <p:cNvGraphicFramePr/>
          <p:nvPr>
            <p:extLst>
              <p:ext uri="{D42A27DB-BD31-4B8C-83A1-F6EECF244321}">
                <p14:modId xmlns:p14="http://schemas.microsoft.com/office/powerpoint/2010/main" val="3062653520"/>
              </p:ext>
            </p:extLst>
          </p:nvPr>
        </p:nvGraphicFramePr>
        <p:xfrm>
          <a:off x="311700" y="3077800"/>
          <a:ext cx="8520600" cy="1504252"/>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E1AEA3"/>
                          </a:solidFill>
                          <a:latin typeface="Avenir Next LT Pro" panose="020B0504020202020204" pitchFamily="34" charset="0"/>
                        </a:rPr>
                        <a:t>You MUST provide evidence showing how the problem has been decomposed, how the components have been developed and trialled, and of how they have been assembled and tested to create a final, working outcome.</a:t>
                      </a:r>
                      <a:endParaRPr sz="2000" b="1" i="1" dirty="0">
                        <a:solidFill>
                          <a:srgbClr val="E1AEA3"/>
                        </a:solidFill>
                        <a:latin typeface="Avenir Next LT Pro" panose="020B0504020202020204" pitchFamily="34" charset="0"/>
                      </a:endParaRPr>
                    </a:p>
                  </a:txBody>
                  <a:tcPr marL="63500" marR="63500" marT="63500" marB="63500">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E71BBA-192B-4973-9443-5E59B5128A45}"/>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needs to be considered because it ensures that my program performs as it should. In doing so, it helps users meet their goals and needs effectively. If the program crashes or gives incorrect output, user will become frustrated. Programs that don’t work correctly are of limited use and in real life, if a program does not function it could cause harm and/or damage the reputation if the developer.</a:t>
            </a: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955449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397700"/>
            <a:ext cx="8520600" cy="417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solidFill>
                  <a:srgbClr val="595959"/>
                </a:solidFill>
              </a:rPr>
              <a:t>Discusses how the information from planning, testing and trialling of components assisted in the development of a high-quality outcome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8839B-B53C-4672-B264-DBDBD5E691AC}"/>
              </a:ext>
            </a:extLst>
          </p:cNvPr>
          <p:cNvPicPr>
            <a:picLocks noChangeAspect="1"/>
          </p:cNvPicPr>
          <p:nvPr/>
        </p:nvPicPr>
        <p:blipFill>
          <a:blip r:embed="rId2"/>
          <a:stretch>
            <a:fillRect/>
          </a:stretch>
        </p:blipFill>
        <p:spPr>
          <a:xfrm>
            <a:off x="9217" y="0"/>
            <a:ext cx="9125566"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doing functionality testing throughout the development of my program; I will do this by testing the bot from a customer’s point of view, or by getting a family and/or friend to test it. This includes testing each component of the program individually as well as testing the whole (main) program as a whole.</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415581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pic>
        <p:nvPicPr>
          <p:cNvPr id="10" name="Picture 9">
            <a:extLst>
              <a:ext uri="{FF2B5EF4-FFF2-40B4-BE49-F238E27FC236}">
                <a16:creationId xmlns:a16="http://schemas.microsoft.com/office/drawing/2014/main" id="{A3AC6218-7604-4599-8C53-D89C1A4677B3}"/>
              </a:ext>
            </a:extLst>
          </p:cNvPr>
          <p:cNvPicPr>
            <a:picLocks noChangeAspect="1"/>
          </p:cNvPicPr>
          <p:nvPr/>
        </p:nvPicPr>
        <p:blipFill>
          <a:blip r:embed="rId3"/>
          <a:stretch>
            <a:fillRect/>
          </a:stretch>
        </p:blipFill>
        <p:spPr>
          <a:xfrm>
            <a:off x="0" y="7937"/>
            <a:ext cx="9144000" cy="5127625"/>
          </a:xfrm>
          <a:prstGeom prst="rect">
            <a:avLst/>
          </a:prstGeom>
        </p:spPr>
      </p:pic>
      <p:sp>
        <p:nvSpPr>
          <p:cNvPr id="67" name="Google Shape;67;p15"/>
          <p:cNvSpPr txBox="1">
            <a:spLocks noGrp="1"/>
          </p:cNvSpPr>
          <p:nvPr>
            <p:ph type="title"/>
          </p:nvPr>
        </p:nvSpPr>
        <p:spPr>
          <a:xfrm>
            <a:off x="3013350" y="7937"/>
            <a:ext cx="311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venir Next LT Pro" panose="020B0504020202020204" pitchFamily="34" charset="0"/>
              </a:rPr>
              <a:t>Decomposition</a:t>
            </a:r>
            <a:endParaRPr b="1" dirty="0">
              <a:latin typeface="Avenir Next LT Pro" panose="020B0504020202020204" pitchFamily="34" charset="0"/>
            </a:endParaRPr>
          </a:p>
        </p:txBody>
      </p:sp>
      <p:pic>
        <p:nvPicPr>
          <p:cNvPr id="5" name="Picture 4">
            <a:extLst>
              <a:ext uri="{FF2B5EF4-FFF2-40B4-BE49-F238E27FC236}">
                <a16:creationId xmlns:a16="http://schemas.microsoft.com/office/drawing/2014/main" id="{E1E9593F-A1AA-4B47-AE3C-AB8581B73A1A}"/>
              </a:ext>
            </a:extLst>
          </p:cNvPr>
          <p:cNvPicPr>
            <a:picLocks noChangeAspect="1"/>
          </p:cNvPicPr>
          <p:nvPr/>
        </p:nvPicPr>
        <p:blipFill>
          <a:blip r:embed="rId4"/>
          <a:stretch>
            <a:fillRect/>
          </a:stretch>
        </p:blipFill>
        <p:spPr>
          <a:xfrm>
            <a:off x="1399481" y="580637"/>
            <a:ext cx="6518635" cy="4479043"/>
          </a:xfrm>
          <a:prstGeom prst="rect">
            <a:avLst/>
          </a:prstGeom>
        </p:spPr>
      </p:pic>
      <p:pic>
        <p:nvPicPr>
          <p:cNvPr id="7" name="Picture 6">
            <a:extLst>
              <a:ext uri="{FF2B5EF4-FFF2-40B4-BE49-F238E27FC236}">
                <a16:creationId xmlns:a16="http://schemas.microsoft.com/office/drawing/2014/main" id="{D8D786AF-F494-4902-9619-A8E1DDB70575}"/>
              </a:ext>
            </a:extLst>
          </p:cNvPr>
          <p:cNvPicPr>
            <a:picLocks noChangeAspect="1"/>
          </p:cNvPicPr>
          <p:nvPr/>
        </p:nvPicPr>
        <p:blipFill rotWithShape="1">
          <a:blip r:embed="rId5"/>
          <a:srcRect l="1653"/>
          <a:stretch/>
        </p:blipFill>
        <p:spPr>
          <a:xfrm>
            <a:off x="4719758" y="3912743"/>
            <a:ext cx="1524520" cy="10783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1DF45-E7A1-4855-8A89-309A88B647BF}"/>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424580" y="1824244"/>
            <a:ext cx="6294840" cy="964675"/>
          </a:xfrm>
        </p:spPr>
        <p:txBody>
          <a:bodyPr/>
          <a:lstStyle/>
          <a:p>
            <a:r>
              <a:rPr lang="en-US" sz="5000" b="1" dirty="0">
                <a:solidFill>
                  <a:schemeClr val="bg2">
                    <a:lumMod val="75000"/>
                  </a:schemeClr>
                </a:solidFill>
                <a:latin typeface="Avenir Next LT Pro" panose="020B0504020202020204" pitchFamily="34" charset="0"/>
              </a:rPr>
              <a:t>Component Section</a:t>
            </a:r>
            <a:endParaRPr lang="en-NZ" sz="5000"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03429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A347C555-1755-4EF7-A684-AFBD86A74A88}"/>
              </a:ext>
            </a:extLst>
          </p:cNvPr>
          <p:cNvPicPr>
            <a:picLocks noChangeAspect="1"/>
          </p:cNvPicPr>
          <p:nvPr/>
        </p:nvPicPr>
        <p:blipFill>
          <a:blip r:embed="rId4"/>
          <a:stretch>
            <a:fillRect/>
          </a:stretch>
        </p:blipFill>
        <p:spPr>
          <a:xfrm>
            <a:off x="563880" y="1573397"/>
            <a:ext cx="8016240" cy="21913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 Test Plan (and screenshot)</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459340812"/>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ABFC708-2EF5-4826-97A3-7137EF0DC93F}"/>
              </a:ext>
            </a:extLst>
          </p:cNvPr>
          <p:cNvPicPr>
            <a:picLocks noChangeAspect="1"/>
          </p:cNvPicPr>
          <p:nvPr/>
        </p:nvPicPr>
        <p:blipFill>
          <a:blip r:embed="rId4"/>
          <a:stretch>
            <a:fillRect/>
          </a:stretch>
        </p:blipFill>
        <p:spPr>
          <a:xfrm>
            <a:off x="296460" y="1016499"/>
            <a:ext cx="5662380" cy="1719429"/>
          </a:xfrm>
          <a:prstGeom prst="rect">
            <a:avLst/>
          </a:prstGeom>
        </p:spPr>
      </p:pic>
      <p:pic>
        <p:nvPicPr>
          <p:cNvPr id="6" name="Picture 5">
            <a:extLst>
              <a:ext uri="{FF2B5EF4-FFF2-40B4-BE49-F238E27FC236}">
                <a16:creationId xmlns:a16="http://schemas.microsoft.com/office/drawing/2014/main" id="{81680A84-6532-45CE-B533-D6BEC1FD16E4}"/>
              </a:ext>
            </a:extLst>
          </p:cNvPr>
          <p:cNvPicPr>
            <a:picLocks noChangeAspect="1"/>
          </p:cNvPicPr>
          <p:nvPr/>
        </p:nvPicPr>
        <p:blipFill>
          <a:blip r:embed="rId5"/>
          <a:stretch>
            <a:fillRect/>
          </a:stretch>
        </p:blipFill>
        <p:spPr>
          <a:xfrm>
            <a:off x="3505105" y="2884111"/>
            <a:ext cx="5327195" cy="572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AF6143-1212-4864-A19C-3864D75B5211}"/>
              </a:ext>
            </a:extLst>
          </p:cNvPr>
          <p:cNvPicPr>
            <a:picLocks noChangeAspect="1"/>
          </p:cNvPicPr>
          <p:nvPr/>
        </p:nvPicPr>
        <p:blipFill>
          <a:blip r:embed="rId4"/>
          <a:stretch>
            <a:fillRect/>
          </a:stretch>
        </p:blipFill>
        <p:spPr>
          <a:xfrm>
            <a:off x="497731" y="1457040"/>
            <a:ext cx="8148537" cy="2682257"/>
          </a:xfrm>
          <a:prstGeom prst="rect">
            <a:avLst/>
          </a:prstGeom>
        </p:spPr>
      </p:pic>
    </p:spTree>
    <p:extLst>
      <p:ext uri="{BB962C8B-B14F-4D97-AF65-F5344CB8AC3E}">
        <p14:creationId xmlns:p14="http://schemas.microsoft.com/office/powerpoint/2010/main" val="420956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712570746"/>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738755FF-7557-4E46-8767-E773EF9DD4CF}"/>
              </a:ext>
            </a:extLst>
          </p:cNvPr>
          <p:cNvPicPr>
            <a:picLocks noChangeAspect="1"/>
          </p:cNvPicPr>
          <p:nvPr/>
        </p:nvPicPr>
        <p:blipFill>
          <a:blip r:embed="rId4"/>
          <a:stretch>
            <a:fillRect/>
          </a:stretch>
        </p:blipFill>
        <p:spPr>
          <a:xfrm>
            <a:off x="4338757" y="1589809"/>
            <a:ext cx="4671155" cy="502172"/>
          </a:xfrm>
          <a:prstGeom prst="rect">
            <a:avLst/>
          </a:prstGeom>
        </p:spPr>
      </p:pic>
      <p:pic>
        <p:nvPicPr>
          <p:cNvPr id="3" name="Picture 2">
            <a:extLst>
              <a:ext uri="{FF2B5EF4-FFF2-40B4-BE49-F238E27FC236}">
                <a16:creationId xmlns:a16="http://schemas.microsoft.com/office/drawing/2014/main" id="{583DF091-E08A-44F4-9375-AE594DFA2083}"/>
              </a:ext>
            </a:extLst>
          </p:cNvPr>
          <p:cNvPicPr>
            <a:picLocks noChangeAspect="1"/>
          </p:cNvPicPr>
          <p:nvPr/>
        </p:nvPicPr>
        <p:blipFill>
          <a:blip r:embed="rId5"/>
          <a:stretch>
            <a:fillRect/>
          </a:stretch>
        </p:blipFill>
        <p:spPr>
          <a:xfrm>
            <a:off x="311700" y="677317"/>
            <a:ext cx="3935716" cy="2779296"/>
          </a:xfrm>
          <a:prstGeom prst="rect">
            <a:avLst/>
          </a:prstGeom>
        </p:spPr>
      </p:pic>
    </p:spTree>
    <p:extLst>
      <p:ext uri="{BB962C8B-B14F-4D97-AF65-F5344CB8AC3E}">
        <p14:creationId xmlns:p14="http://schemas.microsoft.com/office/powerpoint/2010/main" val="3990411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71C43FAB-1D29-438F-92CD-FE210557293B}"/>
              </a:ext>
            </a:extLst>
          </p:cNvPr>
          <p:cNvPicPr>
            <a:picLocks noChangeAspect="1"/>
          </p:cNvPicPr>
          <p:nvPr/>
        </p:nvPicPr>
        <p:blipFill>
          <a:blip r:embed="rId4"/>
          <a:stretch>
            <a:fillRect/>
          </a:stretch>
        </p:blipFill>
        <p:spPr>
          <a:xfrm>
            <a:off x="421849" y="1663576"/>
            <a:ext cx="8410451" cy="2283583"/>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52695441"/>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stops</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57A96CB-6654-4899-A374-2AFADD57676A}"/>
              </a:ext>
            </a:extLst>
          </p:cNvPr>
          <p:cNvPicPr>
            <a:picLocks noChangeAspect="1"/>
          </p:cNvPicPr>
          <p:nvPr/>
        </p:nvPicPr>
        <p:blipFill>
          <a:blip r:embed="rId4"/>
          <a:stretch>
            <a:fillRect/>
          </a:stretch>
        </p:blipFill>
        <p:spPr>
          <a:xfrm>
            <a:off x="412955" y="1192963"/>
            <a:ext cx="4148280" cy="2147420"/>
          </a:xfrm>
          <a:prstGeom prst="rect">
            <a:avLst/>
          </a:prstGeom>
        </p:spPr>
      </p:pic>
      <p:pic>
        <p:nvPicPr>
          <p:cNvPr id="6" name="Picture 5">
            <a:extLst>
              <a:ext uri="{FF2B5EF4-FFF2-40B4-BE49-F238E27FC236}">
                <a16:creationId xmlns:a16="http://schemas.microsoft.com/office/drawing/2014/main" id="{3D56C34E-A9A5-4128-8622-C604C82A807B}"/>
              </a:ext>
            </a:extLst>
          </p:cNvPr>
          <p:cNvPicPr>
            <a:picLocks noChangeAspect="1"/>
          </p:cNvPicPr>
          <p:nvPr/>
        </p:nvPicPr>
        <p:blipFill>
          <a:blip r:embed="rId5"/>
          <a:stretch>
            <a:fillRect/>
          </a:stretch>
        </p:blipFill>
        <p:spPr>
          <a:xfrm>
            <a:off x="4684018" y="1934340"/>
            <a:ext cx="4148281" cy="678810"/>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FF3C48C6-8E8E-43C6-BBC8-B96B73CFEC63}"/>
              </a:ext>
            </a:extLst>
          </p:cNvPr>
          <p:cNvPicPr>
            <a:picLocks noChangeAspect="1"/>
          </p:cNvPicPr>
          <p:nvPr/>
        </p:nvPicPr>
        <p:blipFill>
          <a:blip r:embed="rId3"/>
          <a:stretch>
            <a:fillRect/>
          </a:stretch>
        </p:blipFill>
        <p:spPr>
          <a:xfrm>
            <a:off x="0" y="10638"/>
            <a:ext cx="9144000" cy="5122223"/>
          </a:xfrm>
          <a:prstGeom prst="rect">
            <a:avLst/>
          </a:prstGeom>
        </p:spPr>
      </p:pic>
      <p:sp>
        <p:nvSpPr>
          <p:cNvPr id="54" name="Google Shape;54;p13"/>
          <p:cNvSpPr txBox="1">
            <a:spLocks noGrp="1"/>
          </p:cNvSpPr>
          <p:nvPr>
            <p:ph type="title"/>
          </p:nvPr>
        </p:nvSpPr>
        <p:spPr>
          <a:xfrm>
            <a:off x="2635263" y="252850"/>
            <a:ext cx="3873471" cy="572700"/>
          </a:xfrm>
          <a:prstGeom prst="rect">
            <a:avLst/>
          </a:prstGeom>
        </p:spPr>
        <p:txBody>
          <a:bodyPr spcFirstLastPara="1" wrap="square" lIns="91425" tIns="91425" rIns="91425" bIns="91425" anchor="t" anchorCtr="0">
            <a:noAutofit/>
          </a:bodyPr>
          <a:lstStyle/>
          <a:p>
            <a:r>
              <a:rPr lang="en" b="1" dirty="0">
                <a:solidFill>
                  <a:schemeClr val="bg2">
                    <a:lumMod val="75000"/>
                  </a:schemeClr>
                </a:solidFill>
                <a:latin typeface="Avenir Next LT Pro" panose="020B0504020202020204" pitchFamily="34" charset="0"/>
              </a:rPr>
              <a:t>Describe Your Client</a:t>
            </a:r>
            <a:endParaRPr b="1" dirty="0">
              <a:solidFill>
                <a:schemeClr val="bg2">
                  <a:lumMod val="75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0B8113B3-C08C-4D99-B93F-58371E1161C2}"/>
              </a:ext>
            </a:extLst>
          </p:cNvPr>
          <p:cNvSpPr txBox="1"/>
          <p:nvPr/>
        </p:nvSpPr>
        <p:spPr>
          <a:xfrm>
            <a:off x="230849" y="1067762"/>
            <a:ext cx="848417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u="sng" dirty="0">
                <a:solidFill>
                  <a:schemeClr val="bg2">
                    <a:lumMod val="75000"/>
                  </a:schemeClr>
                </a:solidFill>
                <a:latin typeface="Avenir Next LT Pro" panose="020B0504020202020204" pitchFamily="34" charset="0"/>
              </a:rPr>
              <a:t>Briefly describe the online store:</a:t>
            </a:r>
            <a:endParaRPr lang="en-US" dirty="0">
              <a:solidFill>
                <a:schemeClr val="bg2">
                  <a:lumMod val="75000"/>
                </a:schemeClr>
              </a:solidFill>
              <a:latin typeface="Avenir Next LT Pro" panose="020B0504020202020204" pitchFamily="34" charset="0"/>
            </a:endParaRPr>
          </a:p>
          <a:p>
            <a:pPr algn="just"/>
            <a:r>
              <a:rPr lang="en-US" dirty="0">
                <a:solidFill>
                  <a:schemeClr val="bg2">
                    <a:lumMod val="75000"/>
                  </a:schemeClr>
                </a:solidFill>
                <a:latin typeface="Avenir Next LT Pro" panose="020B0504020202020204" pitchFamily="34" charset="0"/>
              </a:rPr>
              <a:t>The online store is a starting business that will sell different types of high-quality organic nuts. Though they are just starting the business, the online store/company hopes to sell even more than just nuts, such as seeds, dried fruit, spices etc. </a:t>
            </a:r>
          </a:p>
          <a:p>
            <a:pPr algn="just"/>
            <a:endParaRPr lang="en-US" u="sng" dirty="0">
              <a:solidFill>
                <a:schemeClr val="bg2">
                  <a:lumMod val="75000"/>
                </a:schemeClr>
              </a:solidFill>
              <a:latin typeface="Avenir Next LT Pro" panose="020B0504020202020204" pitchFamily="34" charset="0"/>
            </a:endParaRPr>
          </a:p>
          <a:p>
            <a:pPr algn="just"/>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What do they sell?</a:t>
            </a:r>
          </a:p>
          <a:p>
            <a:pPr algn="just"/>
            <a:r>
              <a:rPr lang="en-US" dirty="0">
                <a:solidFill>
                  <a:schemeClr val="bg2">
                    <a:lumMod val="75000"/>
                  </a:schemeClr>
                </a:solidFill>
                <a:latin typeface="Avenir Next LT Pro" panose="020B0504020202020204" pitchFamily="34" charset="0"/>
              </a:rPr>
              <a:t>They sell a range of nuts including peanuts, pistachio’s, macadamia, almonds, cashews, walnuts, pecans, hazelnuts, Brazil nuts, pine nuts, chestnuts and mixed nuts (all nuts mixed together).  </a:t>
            </a:r>
            <a:endParaRPr lang="en-US" u="sng" dirty="0">
              <a:solidFill>
                <a:schemeClr val="bg2">
                  <a:lumMod val="75000"/>
                </a:schemeClr>
              </a:solidFill>
              <a:latin typeface="Avenir Next LT Pro" panose="020B0504020202020204" pitchFamily="34" charset="0"/>
            </a:endParaRPr>
          </a:p>
          <a:p>
            <a:pPr algn="just"/>
            <a:br>
              <a:rPr lang="en-US" u="sng" dirty="0">
                <a:solidFill>
                  <a:schemeClr val="bg2">
                    <a:lumMod val="75000"/>
                  </a:schemeClr>
                </a:solidFill>
                <a:latin typeface="Avenir Next LT Pro" panose="020B0504020202020204" pitchFamily="34" charset="0"/>
              </a:rPr>
            </a:br>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Who is the target market?</a:t>
            </a:r>
          </a:p>
          <a:p>
            <a:pPr algn="just"/>
            <a:r>
              <a:rPr lang="en-US" dirty="0">
                <a:solidFill>
                  <a:schemeClr val="bg2">
                    <a:lumMod val="75000"/>
                  </a:schemeClr>
                </a:solidFill>
                <a:latin typeface="Avenir Next LT Pro" panose="020B0504020202020204" pitchFamily="34" charset="0"/>
              </a:rPr>
              <a:t>The target market are for people who are enthusiastic about cooking, baking, or simply eating – regardless of what age you are.</a:t>
            </a:r>
          </a:p>
        </p:txBody>
      </p:sp>
    </p:spTree>
    <p:extLst>
      <p:ext uri="{BB962C8B-B14F-4D97-AF65-F5344CB8AC3E}">
        <p14:creationId xmlns:p14="http://schemas.microsoft.com/office/powerpoint/2010/main" val="3394205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FDEB039A-6975-48A9-BB24-D54A89FF3909}"/>
              </a:ext>
            </a:extLst>
          </p:cNvPr>
          <p:cNvPicPr>
            <a:picLocks noChangeAspect="1"/>
          </p:cNvPicPr>
          <p:nvPr/>
        </p:nvPicPr>
        <p:blipFill>
          <a:blip r:embed="rId4"/>
          <a:stretch>
            <a:fillRect/>
          </a:stretch>
        </p:blipFill>
        <p:spPr>
          <a:xfrm>
            <a:off x="214080" y="1650826"/>
            <a:ext cx="8618220" cy="2091355"/>
          </a:xfrm>
          <a:prstGeom prst="rect">
            <a:avLst/>
          </a:prstGeom>
        </p:spPr>
      </p:pic>
    </p:spTree>
    <p:extLst>
      <p:ext uri="{BB962C8B-B14F-4D97-AF65-F5344CB8AC3E}">
        <p14:creationId xmlns:p14="http://schemas.microsoft.com/office/powerpoint/2010/main" val="51675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908461409"/>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g program prints “not valid”</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A2C6DB-C24F-428B-BE4D-1F589E06EC6A}"/>
              </a:ext>
            </a:extLst>
          </p:cNvPr>
          <p:cNvPicPr>
            <a:picLocks noChangeAspect="1"/>
          </p:cNvPicPr>
          <p:nvPr/>
        </p:nvPicPr>
        <p:blipFill>
          <a:blip r:embed="rId4"/>
          <a:stretch>
            <a:fillRect/>
          </a:stretch>
        </p:blipFill>
        <p:spPr>
          <a:xfrm>
            <a:off x="412954" y="1017725"/>
            <a:ext cx="4124879" cy="2369223"/>
          </a:xfrm>
          <a:prstGeom prst="rect">
            <a:avLst/>
          </a:prstGeom>
        </p:spPr>
      </p:pic>
      <p:pic>
        <p:nvPicPr>
          <p:cNvPr id="6" name="Picture 5">
            <a:extLst>
              <a:ext uri="{FF2B5EF4-FFF2-40B4-BE49-F238E27FC236}">
                <a16:creationId xmlns:a16="http://schemas.microsoft.com/office/drawing/2014/main" id="{C71EAB19-A9C9-43A0-83FD-E8E6F7794BD7}"/>
              </a:ext>
            </a:extLst>
          </p:cNvPr>
          <p:cNvPicPr>
            <a:picLocks noChangeAspect="1"/>
          </p:cNvPicPr>
          <p:nvPr/>
        </p:nvPicPr>
        <p:blipFill>
          <a:blip r:embed="rId5"/>
          <a:stretch>
            <a:fillRect/>
          </a:stretch>
        </p:blipFill>
        <p:spPr>
          <a:xfrm>
            <a:off x="4639087" y="1759265"/>
            <a:ext cx="3952487" cy="626614"/>
          </a:xfrm>
          <a:prstGeom prst="rect">
            <a:avLst/>
          </a:prstGeom>
        </p:spPr>
      </p:pic>
    </p:spTree>
    <p:extLst>
      <p:ext uri="{BB962C8B-B14F-4D97-AF65-F5344CB8AC3E}">
        <p14:creationId xmlns:p14="http://schemas.microsoft.com/office/powerpoint/2010/main" val="174709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0651BAB5-FBE9-40DD-978B-3BF416E6BFEC}"/>
              </a:ext>
            </a:extLst>
          </p:cNvPr>
          <p:cNvPicPr>
            <a:picLocks noChangeAspect="1"/>
          </p:cNvPicPr>
          <p:nvPr/>
        </p:nvPicPr>
        <p:blipFill>
          <a:blip r:embed="rId4"/>
          <a:stretch>
            <a:fillRect/>
          </a:stretch>
        </p:blipFill>
        <p:spPr>
          <a:xfrm>
            <a:off x="155850" y="1540905"/>
            <a:ext cx="8832300" cy="2184502"/>
          </a:xfrm>
          <a:prstGeom prst="rect">
            <a:avLst/>
          </a:prstGeom>
        </p:spPr>
      </p:pic>
    </p:spTree>
    <p:extLst>
      <p:ext uri="{BB962C8B-B14F-4D97-AF65-F5344CB8AC3E}">
        <p14:creationId xmlns:p14="http://schemas.microsoft.com/office/powerpoint/2010/main" val="2176582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3047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71113792"/>
              </p:ext>
            </p:extLst>
          </p:nvPr>
        </p:nvGraphicFramePr>
        <p:xfrm>
          <a:off x="412955" y="3374568"/>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displays value error</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0FD0DD4E-3DE8-4E97-B409-B154AAA0B18C}"/>
              </a:ext>
            </a:extLst>
          </p:cNvPr>
          <p:cNvPicPr>
            <a:picLocks noChangeAspect="1"/>
          </p:cNvPicPr>
          <p:nvPr/>
        </p:nvPicPr>
        <p:blipFill>
          <a:blip r:embed="rId4"/>
          <a:stretch>
            <a:fillRect/>
          </a:stretch>
        </p:blipFill>
        <p:spPr>
          <a:xfrm>
            <a:off x="412955" y="877402"/>
            <a:ext cx="3329940" cy="2408202"/>
          </a:xfrm>
          <a:prstGeom prst="rect">
            <a:avLst/>
          </a:prstGeom>
        </p:spPr>
      </p:pic>
      <p:pic>
        <p:nvPicPr>
          <p:cNvPr id="8" name="Picture 7">
            <a:extLst>
              <a:ext uri="{FF2B5EF4-FFF2-40B4-BE49-F238E27FC236}">
                <a16:creationId xmlns:a16="http://schemas.microsoft.com/office/drawing/2014/main" id="{5FE766A0-5439-4E5F-9AFC-4298A71E447D}"/>
              </a:ext>
            </a:extLst>
          </p:cNvPr>
          <p:cNvPicPr>
            <a:picLocks noChangeAspect="1"/>
          </p:cNvPicPr>
          <p:nvPr/>
        </p:nvPicPr>
        <p:blipFill>
          <a:blip r:embed="rId5"/>
          <a:stretch>
            <a:fillRect/>
          </a:stretch>
        </p:blipFill>
        <p:spPr>
          <a:xfrm>
            <a:off x="4412831" y="1613735"/>
            <a:ext cx="4419469" cy="1203007"/>
          </a:xfrm>
          <a:prstGeom prst="rect">
            <a:avLst/>
          </a:prstGeom>
        </p:spPr>
      </p:pic>
    </p:spTree>
    <p:extLst>
      <p:ext uri="{BB962C8B-B14F-4D97-AF65-F5344CB8AC3E}">
        <p14:creationId xmlns:p14="http://schemas.microsoft.com/office/powerpoint/2010/main" val="143884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D8F9AC02-3F90-4A50-858D-DFF1DD782842}"/>
              </a:ext>
            </a:extLst>
          </p:cNvPr>
          <p:cNvPicPr>
            <a:picLocks noChangeAspect="1"/>
          </p:cNvPicPr>
          <p:nvPr/>
        </p:nvPicPr>
        <p:blipFill>
          <a:blip r:embed="rId4"/>
          <a:stretch>
            <a:fillRect/>
          </a:stretch>
        </p:blipFill>
        <p:spPr>
          <a:xfrm>
            <a:off x="262890" y="1518273"/>
            <a:ext cx="8618220" cy="2099015"/>
          </a:xfrm>
          <a:prstGeom prst="rect">
            <a:avLst/>
          </a:prstGeom>
        </p:spPr>
      </p:pic>
    </p:spTree>
    <p:extLst>
      <p:ext uri="{BB962C8B-B14F-4D97-AF65-F5344CB8AC3E}">
        <p14:creationId xmlns:p14="http://schemas.microsoft.com/office/powerpoint/2010/main" val="252748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827877151"/>
              </p:ext>
            </p:extLst>
          </p:nvPr>
        </p:nvGraphicFramePr>
        <p:xfrm>
          <a:off x="365040" y="3460275"/>
          <a:ext cx="8520600" cy="1584900"/>
        </p:xfrm>
        <a:graphic>
          <a:graphicData uri="http://schemas.openxmlformats.org/drawingml/2006/table">
            <a:tbl>
              <a:tblPr>
                <a:noFill/>
                <a:tableStyleId>{E1099E06-0E6B-448D-9D27-60429F06E6F4}</a:tableStyleId>
              </a:tblPr>
              <a:tblGrid>
                <a:gridCol w="3765000">
                  <a:extLst>
                    <a:ext uri="{9D8B030D-6E8A-4147-A177-3AD203B41FA5}">
                      <a16:colId xmlns:a16="http://schemas.microsoft.com/office/drawing/2014/main" val="20000"/>
                    </a:ext>
                  </a:extLst>
                </a:gridCol>
                <a:gridCol w="4755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a:solidFill>
                            <a:schemeClr val="bg2">
                              <a:lumMod val="75000"/>
                            </a:schemeClr>
                          </a:solidFill>
                          <a:latin typeface="Avenir Next LT Pro" panose="020B0504020202020204" pitchFamily="34" charset="0"/>
                        </a:rPr>
                        <a:t>Expected Values</a:t>
                      </a:r>
                      <a:endParaRPr sz="16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Run Program</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invalid prints error message.</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no. other than 1 or 2 does not work</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C08DA6A-7C57-4563-A9FF-22CB0BA34733}"/>
              </a:ext>
            </a:extLst>
          </p:cNvPr>
          <p:cNvPicPr>
            <a:picLocks noChangeAspect="1"/>
          </p:cNvPicPr>
          <p:nvPr/>
        </p:nvPicPr>
        <p:blipFill>
          <a:blip r:embed="rId4"/>
          <a:stretch>
            <a:fillRect/>
          </a:stretch>
        </p:blipFill>
        <p:spPr>
          <a:xfrm>
            <a:off x="578346" y="671025"/>
            <a:ext cx="2652534" cy="2692197"/>
          </a:xfrm>
          <a:prstGeom prst="rect">
            <a:avLst/>
          </a:prstGeom>
        </p:spPr>
      </p:pic>
      <p:pic>
        <p:nvPicPr>
          <p:cNvPr id="7" name="Picture 6">
            <a:extLst>
              <a:ext uri="{FF2B5EF4-FFF2-40B4-BE49-F238E27FC236}">
                <a16:creationId xmlns:a16="http://schemas.microsoft.com/office/drawing/2014/main" id="{4C7DE243-0C7E-456B-AEC0-5F9D0EFFE7B3}"/>
              </a:ext>
            </a:extLst>
          </p:cNvPr>
          <p:cNvPicPr>
            <a:picLocks noChangeAspect="1"/>
          </p:cNvPicPr>
          <p:nvPr/>
        </p:nvPicPr>
        <p:blipFill>
          <a:blip r:embed="rId5"/>
          <a:stretch>
            <a:fillRect/>
          </a:stretch>
        </p:blipFill>
        <p:spPr>
          <a:xfrm>
            <a:off x="4053120" y="1209971"/>
            <a:ext cx="4512534" cy="1830800"/>
          </a:xfrm>
          <a:prstGeom prst="rect">
            <a:avLst/>
          </a:prstGeom>
        </p:spPr>
      </p:pic>
    </p:spTree>
    <p:extLst>
      <p:ext uri="{BB962C8B-B14F-4D97-AF65-F5344CB8AC3E}">
        <p14:creationId xmlns:p14="http://schemas.microsoft.com/office/powerpoint/2010/main" val="137380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C3AB372D-E51D-4011-82E9-478AB76B0259}"/>
              </a:ext>
            </a:extLst>
          </p:cNvPr>
          <p:cNvPicPr>
            <a:picLocks noChangeAspect="1"/>
          </p:cNvPicPr>
          <p:nvPr/>
        </p:nvPicPr>
        <p:blipFill>
          <a:blip r:embed="rId4"/>
          <a:stretch>
            <a:fillRect/>
          </a:stretch>
        </p:blipFill>
        <p:spPr>
          <a:xfrm>
            <a:off x="205739" y="1297351"/>
            <a:ext cx="8520599" cy="3020249"/>
          </a:xfrm>
          <a:prstGeom prst="rect">
            <a:avLst/>
          </a:prstGeom>
        </p:spPr>
      </p:pic>
    </p:spTree>
    <p:extLst>
      <p:ext uri="{BB962C8B-B14F-4D97-AF65-F5344CB8AC3E}">
        <p14:creationId xmlns:p14="http://schemas.microsoft.com/office/powerpoint/2010/main" val="52409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57785130"/>
              </p:ext>
            </p:extLst>
          </p:nvPr>
        </p:nvGraphicFramePr>
        <p:xfrm>
          <a:off x="372660" y="3456350"/>
          <a:ext cx="8520600" cy="1645860"/>
        </p:xfrm>
        <a:graphic>
          <a:graphicData uri="http://schemas.openxmlformats.org/drawingml/2006/table">
            <a:tbl>
              <a:tblPr>
                <a:noFill/>
                <a:tableStyleId>{E1099E06-0E6B-448D-9D27-60429F06E6F4}</a:tableStyleId>
              </a:tblPr>
              <a:tblGrid>
                <a:gridCol w="3239220">
                  <a:extLst>
                    <a:ext uri="{9D8B030D-6E8A-4147-A177-3AD203B41FA5}">
                      <a16:colId xmlns:a16="http://schemas.microsoft.com/office/drawing/2014/main" val="20000"/>
                    </a:ext>
                  </a:extLst>
                </a:gridCol>
                <a:gridCol w="52813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400" b="1" dirty="0">
                          <a:solidFill>
                            <a:schemeClr val="bg2">
                              <a:lumMod val="75000"/>
                            </a:schemeClr>
                          </a:solidFill>
                          <a:latin typeface="Avenir Next LT Pro" panose="020B0504020202020204" pitchFamily="34" charset="0"/>
                        </a:rPr>
                        <a:t>Test Case</a:t>
                      </a:r>
                      <a:endParaRPr sz="14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400" b="1">
                          <a:solidFill>
                            <a:schemeClr val="bg2">
                              <a:lumMod val="75000"/>
                            </a:schemeClr>
                          </a:solidFill>
                          <a:latin typeface="Avenir Next LT Pro" panose="020B0504020202020204" pitchFamily="34" charset="0"/>
                        </a:rPr>
                        <a:t>Expected Values</a:t>
                      </a:r>
                      <a:endParaRPr sz="14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Run Program</a:t>
                      </a:r>
                      <a:endParaRPr sz="14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invalid entry - error message asks for input again.</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no. other than 1 or 2 – error messages asks for entry again</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4CF65097-82E2-4B5C-A0D9-042157485D25}"/>
              </a:ext>
            </a:extLst>
          </p:cNvPr>
          <p:cNvPicPr>
            <a:picLocks noChangeAspect="1"/>
          </p:cNvPicPr>
          <p:nvPr/>
        </p:nvPicPr>
        <p:blipFill>
          <a:blip r:embed="rId4"/>
          <a:stretch>
            <a:fillRect/>
          </a:stretch>
        </p:blipFill>
        <p:spPr>
          <a:xfrm>
            <a:off x="1089660" y="755628"/>
            <a:ext cx="2651760" cy="2614260"/>
          </a:xfrm>
          <a:prstGeom prst="rect">
            <a:avLst/>
          </a:prstGeom>
        </p:spPr>
      </p:pic>
      <p:pic>
        <p:nvPicPr>
          <p:cNvPr id="8" name="Picture 7">
            <a:extLst>
              <a:ext uri="{FF2B5EF4-FFF2-40B4-BE49-F238E27FC236}">
                <a16:creationId xmlns:a16="http://schemas.microsoft.com/office/drawing/2014/main" id="{C693F0DE-5C85-4EB7-880A-519CB6F5813F}"/>
              </a:ext>
            </a:extLst>
          </p:cNvPr>
          <p:cNvPicPr>
            <a:picLocks noChangeAspect="1"/>
          </p:cNvPicPr>
          <p:nvPr/>
        </p:nvPicPr>
        <p:blipFill>
          <a:blip r:embed="rId5"/>
          <a:stretch>
            <a:fillRect/>
          </a:stretch>
        </p:blipFill>
        <p:spPr>
          <a:xfrm>
            <a:off x="4469849" y="960596"/>
            <a:ext cx="3343742" cy="2210108"/>
          </a:xfrm>
          <a:prstGeom prst="rect">
            <a:avLst/>
          </a:prstGeom>
        </p:spPr>
      </p:pic>
    </p:spTree>
    <p:extLst>
      <p:ext uri="{BB962C8B-B14F-4D97-AF65-F5344CB8AC3E}">
        <p14:creationId xmlns:p14="http://schemas.microsoft.com/office/powerpoint/2010/main" val="8791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Click &amp; Collect info Version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302C65D9-1B88-4505-A39D-C2987CA70AEA}"/>
              </a:ext>
            </a:extLst>
          </p:cNvPr>
          <p:cNvPicPr>
            <a:picLocks noChangeAspect="1"/>
          </p:cNvPicPr>
          <p:nvPr/>
        </p:nvPicPr>
        <p:blipFill>
          <a:blip r:embed="rId4"/>
          <a:stretch>
            <a:fillRect/>
          </a:stretch>
        </p:blipFill>
        <p:spPr>
          <a:xfrm>
            <a:off x="441960" y="1418632"/>
            <a:ext cx="8389620" cy="2935993"/>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5710"/>
            <a:ext cx="9144000" cy="5132080"/>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91249166"/>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Left input blank</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Accept blank and printed blank input</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6D42F30-FC74-471E-BF44-DB20B32C0463}"/>
              </a:ext>
            </a:extLst>
          </p:cNvPr>
          <p:cNvPicPr>
            <a:picLocks noChangeAspect="1"/>
          </p:cNvPicPr>
          <p:nvPr/>
        </p:nvPicPr>
        <p:blipFill>
          <a:blip r:embed="rId4"/>
          <a:stretch>
            <a:fillRect/>
          </a:stretch>
        </p:blipFill>
        <p:spPr>
          <a:xfrm>
            <a:off x="311700" y="1081740"/>
            <a:ext cx="4563112" cy="2162477"/>
          </a:xfrm>
          <a:prstGeom prst="rect">
            <a:avLst/>
          </a:prstGeom>
        </p:spPr>
      </p:pic>
      <p:pic>
        <p:nvPicPr>
          <p:cNvPr id="8" name="Picture 7">
            <a:extLst>
              <a:ext uri="{FF2B5EF4-FFF2-40B4-BE49-F238E27FC236}">
                <a16:creationId xmlns:a16="http://schemas.microsoft.com/office/drawing/2014/main" id="{D2797270-CC33-45E8-8021-5F45347D4FF7}"/>
              </a:ext>
            </a:extLst>
          </p:cNvPr>
          <p:cNvPicPr>
            <a:picLocks noChangeAspect="1"/>
          </p:cNvPicPr>
          <p:nvPr/>
        </p:nvPicPr>
        <p:blipFill>
          <a:blip r:embed="rId5"/>
          <a:stretch>
            <a:fillRect/>
          </a:stretch>
        </p:blipFill>
        <p:spPr>
          <a:xfrm>
            <a:off x="5491312" y="1081739"/>
            <a:ext cx="3230030" cy="2162477"/>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9ECB3-E568-4FE6-9D38-40B487B4603D}"/>
              </a:ext>
            </a:extLst>
          </p:cNvPr>
          <p:cNvPicPr>
            <a:picLocks noChangeAspect="1"/>
          </p:cNvPicPr>
          <p:nvPr/>
        </p:nvPicPr>
        <p:blipFill>
          <a:blip r:embed="rId2"/>
          <a:stretch>
            <a:fillRect/>
          </a:stretch>
        </p:blipFill>
        <p:spPr>
          <a:xfrm>
            <a:off x="0" y="5710"/>
            <a:ext cx="9144000" cy="513208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7230"/>
            <a:ext cx="40698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a:xfrm>
            <a:off x="311700" y="1190575"/>
            <a:ext cx="8603700" cy="1903145"/>
          </a:xfrm>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US" dirty="0">
                <a:solidFill>
                  <a:schemeClr val="bg2">
                    <a:lumMod val="75000"/>
                  </a:schemeClr>
                </a:solidFill>
                <a:latin typeface="Avenir Next LT Pro" panose="020B0504020202020204" pitchFamily="34" charset="0"/>
              </a:rPr>
              <a:t>The privacy implication refers to the integrity, confidentiality and availability of data/information. It is the protection of personal data from those who do not wish or consent for others to access it and the availability of individuals to determine who can access their personal information.</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320346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03CC9DFC-78C5-4A10-8A1A-BFC21C9CD134}"/>
              </a:ext>
            </a:extLst>
          </p:cNvPr>
          <p:cNvPicPr>
            <a:picLocks noChangeAspect="1"/>
          </p:cNvPicPr>
          <p:nvPr/>
        </p:nvPicPr>
        <p:blipFill>
          <a:blip r:embed="rId4"/>
          <a:stretch>
            <a:fillRect/>
          </a:stretch>
        </p:blipFill>
        <p:spPr>
          <a:xfrm>
            <a:off x="184950" y="1143650"/>
            <a:ext cx="8774099" cy="3220573"/>
          </a:xfrm>
          <a:prstGeom prst="rect">
            <a:avLst/>
          </a:prstGeom>
        </p:spPr>
      </p:pic>
    </p:spTree>
    <p:extLst>
      <p:ext uri="{BB962C8B-B14F-4D97-AF65-F5344CB8AC3E}">
        <p14:creationId xmlns:p14="http://schemas.microsoft.com/office/powerpoint/2010/main" val="266827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04740270"/>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8B607EA9-DAF1-4D10-A879-932FF3389E95}"/>
              </a:ext>
            </a:extLst>
          </p:cNvPr>
          <p:cNvPicPr>
            <a:picLocks noChangeAspect="1"/>
          </p:cNvPicPr>
          <p:nvPr/>
        </p:nvPicPr>
        <p:blipFill>
          <a:blip r:embed="rId4"/>
          <a:stretch>
            <a:fillRect/>
          </a:stretch>
        </p:blipFill>
        <p:spPr>
          <a:xfrm>
            <a:off x="835973" y="762455"/>
            <a:ext cx="2471107" cy="2638285"/>
          </a:xfrm>
          <a:prstGeom prst="rect">
            <a:avLst/>
          </a:prstGeom>
        </p:spPr>
      </p:pic>
      <p:pic>
        <p:nvPicPr>
          <p:cNvPr id="6" name="Picture 5">
            <a:extLst>
              <a:ext uri="{FF2B5EF4-FFF2-40B4-BE49-F238E27FC236}">
                <a16:creationId xmlns:a16="http://schemas.microsoft.com/office/drawing/2014/main" id="{073C5819-9E56-46C6-BAAB-007023BBC652}"/>
              </a:ext>
            </a:extLst>
          </p:cNvPr>
          <p:cNvPicPr>
            <a:picLocks noChangeAspect="1"/>
          </p:cNvPicPr>
          <p:nvPr/>
        </p:nvPicPr>
        <p:blipFill>
          <a:blip r:embed="rId5"/>
          <a:stretch>
            <a:fillRect/>
          </a:stretch>
        </p:blipFill>
        <p:spPr>
          <a:xfrm>
            <a:off x="4305071" y="1356934"/>
            <a:ext cx="3497809" cy="1657393"/>
          </a:xfrm>
          <a:prstGeom prst="rect">
            <a:avLst/>
          </a:prstGeom>
        </p:spPr>
      </p:pic>
    </p:spTree>
    <p:extLst>
      <p:ext uri="{BB962C8B-B14F-4D97-AF65-F5344CB8AC3E}">
        <p14:creationId xmlns:p14="http://schemas.microsoft.com/office/powerpoint/2010/main" val="3510681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6475CA7-CB4E-4997-B9B7-7635E7D1F6DD}"/>
              </a:ext>
            </a:extLst>
          </p:cNvPr>
          <p:cNvPicPr>
            <a:picLocks noChangeAspect="1"/>
          </p:cNvPicPr>
          <p:nvPr/>
        </p:nvPicPr>
        <p:blipFill>
          <a:blip r:embed="rId4"/>
          <a:stretch>
            <a:fillRect/>
          </a:stretch>
        </p:blipFill>
        <p:spPr>
          <a:xfrm>
            <a:off x="313140" y="1029350"/>
            <a:ext cx="8412480" cy="3406830"/>
          </a:xfrm>
          <a:prstGeom prst="rect">
            <a:avLst/>
          </a:prstGeom>
        </p:spPr>
      </p:pic>
    </p:spTree>
    <p:extLst>
      <p:ext uri="{BB962C8B-B14F-4D97-AF65-F5344CB8AC3E}">
        <p14:creationId xmlns:p14="http://schemas.microsoft.com/office/powerpoint/2010/main" val="264994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77134474"/>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E202F360-6A3B-4185-BBAD-D1C35923C743}"/>
              </a:ext>
            </a:extLst>
          </p:cNvPr>
          <p:cNvPicPr>
            <a:picLocks noChangeAspect="1"/>
          </p:cNvPicPr>
          <p:nvPr/>
        </p:nvPicPr>
        <p:blipFill>
          <a:blip r:embed="rId4"/>
          <a:stretch>
            <a:fillRect/>
          </a:stretch>
        </p:blipFill>
        <p:spPr>
          <a:xfrm>
            <a:off x="967739" y="761509"/>
            <a:ext cx="3116581" cy="2637890"/>
          </a:xfrm>
          <a:prstGeom prst="rect">
            <a:avLst/>
          </a:prstGeom>
        </p:spPr>
      </p:pic>
      <p:pic>
        <p:nvPicPr>
          <p:cNvPr id="8" name="Picture 7">
            <a:extLst>
              <a:ext uri="{FF2B5EF4-FFF2-40B4-BE49-F238E27FC236}">
                <a16:creationId xmlns:a16="http://schemas.microsoft.com/office/drawing/2014/main" id="{E054E55D-F167-4A16-8A70-9C96FDC7566B}"/>
              </a:ext>
            </a:extLst>
          </p:cNvPr>
          <p:cNvPicPr>
            <a:picLocks noChangeAspect="1"/>
          </p:cNvPicPr>
          <p:nvPr/>
        </p:nvPicPr>
        <p:blipFill>
          <a:blip r:embed="rId5"/>
          <a:stretch>
            <a:fillRect/>
          </a:stretch>
        </p:blipFill>
        <p:spPr>
          <a:xfrm>
            <a:off x="5059682" y="882925"/>
            <a:ext cx="2795952" cy="2415054"/>
          </a:xfrm>
          <a:prstGeom prst="rect">
            <a:avLst/>
          </a:prstGeom>
        </p:spPr>
      </p:pic>
    </p:spTree>
    <p:extLst>
      <p:ext uri="{BB962C8B-B14F-4D97-AF65-F5344CB8AC3E}">
        <p14:creationId xmlns:p14="http://schemas.microsoft.com/office/powerpoint/2010/main" val="123854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2DF2D7B-5223-4665-B861-66F652CE367B}"/>
              </a:ext>
            </a:extLst>
          </p:cNvPr>
          <p:cNvPicPr>
            <a:picLocks noChangeAspect="1"/>
          </p:cNvPicPr>
          <p:nvPr/>
        </p:nvPicPr>
        <p:blipFill>
          <a:blip r:embed="rId4"/>
          <a:stretch>
            <a:fillRect/>
          </a:stretch>
        </p:blipFill>
        <p:spPr>
          <a:xfrm>
            <a:off x="655320" y="1029350"/>
            <a:ext cx="7620000" cy="3516398"/>
          </a:xfrm>
          <a:prstGeom prst="rect">
            <a:avLst/>
          </a:prstGeom>
        </p:spPr>
      </p:pic>
    </p:spTree>
    <p:extLst>
      <p:ext uri="{BB962C8B-B14F-4D97-AF65-F5344CB8AC3E}">
        <p14:creationId xmlns:p14="http://schemas.microsoft.com/office/powerpoint/2010/main" val="2496680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673167819"/>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latin typeface="Avenir Next LT Pro" panose="020B0504020202020204" pitchFamily="34" charset="0"/>
                        </a:rPr>
                        <a:t>Test Case</a:t>
                      </a:r>
                      <a:endParaRPr sz="16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latin typeface="Avenir Next LT Pro" panose="020B0504020202020204" pitchFamily="34" charset="0"/>
                        </a:rPr>
                        <a:t>Expected Values</a:t>
                      </a:r>
                      <a:endParaRPr sz="16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Input name</a:t>
                      </a:r>
                    </a:p>
                    <a:p>
                      <a:pPr marL="0" lvl="0" indent="0" algn="l" rtl="0">
                        <a:spcBef>
                          <a:spcPts val="0"/>
                        </a:spcBef>
                        <a:spcAft>
                          <a:spcPts val="0"/>
                        </a:spcAft>
                        <a:buNone/>
                      </a:pPr>
                      <a:r>
                        <a:rPr lang="en-NZ" sz="1800" dirty="0">
                          <a:latin typeface="Avenir Next LT Pro" panose="020B0504020202020204" pitchFamily="34" charset="0"/>
                        </a:rPr>
                        <a:t>Input phone number</a:t>
                      </a:r>
                    </a:p>
                    <a:p>
                      <a:pPr marL="0" lvl="0" indent="0" algn="l" rtl="0">
                        <a:spcBef>
                          <a:spcPts val="0"/>
                        </a:spcBef>
                        <a:spcAft>
                          <a:spcPts val="0"/>
                        </a:spcAft>
                        <a:buNone/>
                      </a:pPr>
                      <a:r>
                        <a:rPr lang="en-NZ" sz="1800" dirty="0">
                          <a:latin typeface="Avenir Next LT Pro" panose="020B0504020202020204" pitchFamily="34" charset="0"/>
                        </a:rPr>
                        <a:t>Left input blank</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latin typeface="Avenir Next LT Pro" panose="020B0504020202020204" pitchFamily="34" charset="0"/>
                        </a:rPr>
                        <a:t>Printed name correctly</a:t>
                      </a:r>
                    </a:p>
                    <a:p>
                      <a:pPr marL="0" lvl="0" indent="0" algn="l" rtl="0">
                        <a:spcBef>
                          <a:spcPts val="0"/>
                        </a:spcBef>
                        <a:spcAft>
                          <a:spcPts val="0"/>
                        </a:spcAft>
                        <a:buNone/>
                      </a:pPr>
                      <a:r>
                        <a:rPr lang="en-NZ" sz="1400" dirty="0">
                          <a:latin typeface="Avenir Next LT Pro" panose="020B0504020202020204" pitchFamily="34" charset="0"/>
                        </a:rPr>
                        <a:t>Printed phone number correctly </a:t>
                      </a:r>
                    </a:p>
                    <a:p>
                      <a:pPr marL="0" lvl="0" indent="0" algn="l" rtl="0">
                        <a:spcBef>
                          <a:spcPts val="0"/>
                        </a:spcBef>
                        <a:spcAft>
                          <a:spcPts val="0"/>
                        </a:spcAft>
                        <a:buNone/>
                      </a:pPr>
                      <a:r>
                        <a:rPr lang="en-NZ" sz="1400" dirty="0">
                          <a:latin typeface="Avenir Next LT Pro" panose="020B0504020202020204" pitchFamily="34" charset="0"/>
                        </a:rPr>
                        <a:t>Prints “Sorry this cannot be blank” – goes back to input</a:t>
                      </a:r>
                      <a:endParaRPr sz="14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3444810-A5E9-47CF-A86E-AEB3E19BD18F}"/>
              </a:ext>
            </a:extLst>
          </p:cNvPr>
          <p:cNvPicPr>
            <a:picLocks noChangeAspect="1"/>
          </p:cNvPicPr>
          <p:nvPr/>
        </p:nvPicPr>
        <p:blipFill>
          <a:blip r:embed="rId4"/>
          <a:stretch>
            <a:fillRect/>
          </a:stretch>
        </p:blipFill>
        <p:spPr>
          <a:xfrm>
            <a:off x="1439472" y="781505"/>
            <a:ext cx="2435664" cy="2609226"/>
          </a:xfrm>
          <a:prstGeom prst="rect">
            <a:avLst/>
          </a:prstGeom>
        </p:spPr>
      </p:pic>
      <p:pic>
        <p:nvPicPr>
          <p:cNvPr id="6" name="Picture 5">
            <a:extLst>
              <a:ext uri="{FF2B5EF4-FFF2-40B4-BE49-F238E27FC236}">
                <a16:creationId xmlns:a16="http://schemas.microsoft.com/office/drawing/2014/main" id="{F8B9E961-B803-434E-B8DD-A98ABD2ABB3C}"/>
              </a:ext>
            </a:extLst>
          </p:cNvPr>
          <p:cNvPicPr>
            <a:picLocks noChangeAspect="1"/>
          </p:cNvPicPr>
          <p:nvPr/>
        </p:nvPicPr>
        <p:blipFill>
          <a:blip r:embed="rId5"/>
          <a:stretch>
            <a:fillRect/>
          </a:stretch>
        </p:blipFill>
        <p:spPr>
          <a:xfrm>
            <a:off x="4186836" y="1530282"/>
            <a:ext cx="3610431" cy="1225972"/>
          </a:xfrm>
          <a:prstGeom prst="rect">
            <a:avLst/>
          </a:prstGeom>
        </p:spPr>
      </p:pic>
    </p:spTree>
    <p:extLst>
      <p:ext uri="{BB962C8B-B14F-4D97-AF65-F5344CB8AC3E}">
        <p14:creationId xmlns:p14="http://schemas.microsoft.com/office/powerpoint/2010/main" val="640402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12BC0CF6-5495-4249-B6A4-3779259330E7}"/>
              </a:ext>
            </a:extLst>
          </p:cNvPr>
          <p:cNvPicPr>
            <a:picLocks noChangeAspect="1"/>
          </p:cNvPicPr>
          <p:nvPr/>
        </p:nvPicPr>
        <p:blipFill>
          <a:blip r:embed="rId4"/>
          <a:stretch>
            <a:fillRect/>
          </a:stretch>
        </p:blipFill>
        <p:spPr>
          <a:xfrm>
            <a:off x="1101090" y="1017725"/>
            <a:ext cx="6941820" cy="3903230"/>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48297116"/>
              </p:ext>
            </p:extLst>
          </p:nvPr>
        </p:nvGraphicFramePr>
        <p:xfrm>
          <a:off x="395520" y="3698475"/>
          <a:ext cx="8520600" cy="13258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solidFill>
                            <a:schemeClr val="bg2">
                              <a:lumMod val="75000"/>
                            </a:schemeClr>
                          </a:solidFill>
                          <a:latin typeface="Avenir Next LT Pro" panose="020B0504020202020204" pitchFamily="34" charset="0"/>
                        </a:rPr>
                        <a:t>Expected Values</a:t>
                      </a:r>
                      <a:endParaRPr sz="10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house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Suburb name</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Accept blank and printed blank input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suburb name	</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63C1742-A708-41CF-9ECC-241D0A961BE3}"/>
              </a:ext>
            </a:extLst>
          </p:cNvPr>
          <p:cNvPicPr>
            <a:picLocks noChangeAspect="1"/>
          </p:cNvPicPr>
          <p:nvPr/>
        </p:nvPicPr>
        <p:blipFill>
          <a:blip r:embed="rId4"/>
          <a:stretch>
            <a:fillRect/>
          </a:stretch>
        </p:blipFill>
        <p:spPr>
          <a:xfrm>
            <a:off x="1152363" y="638534"/>
            <a:ext cx="2329977" cy="2991351"/>
          </a:xfrm>
          <a:prstGeom prst="rect">
            <a:avLst/>
          </a:prstGeom>
        </p:spPr>
      </p:pic>
      <p:pic>
        <p:nvPicPr>
          <p:cNvPr id="6" name="Picture 5">
            <a:extLst>
              <a:ext uri="{FF2B5EF4-FFF2-40B4-BE49-F238E27FC236}">
                <a16:creationId xmlns:a16="http://schemas.microsoft.com/office/drawing/2014/main" id="{242499B0-BCEA-4632-B876-887D6A7F5B6E}"/>
              </a:ext>
            </a:extLst>
          </p:cNvPr>
          <p:cNvPicPr>
            <a:picLocks noChangeAspect="1"/>
          </p:cNvPicPr>
          <p:nvPr/>
        </p:nvPicPr>
        <p:blipFill>
          <a:blip r:embed="rId5"/>
          <a:stretch>
            <a:fillRect/>
          </a:stretch>
        </p:blipFill>
        <p:spPr>
          <a:xfrm>
            <a:off x="4461769" y="1163804"/>
            <a:ext cx="3261562" cy="2017019"/>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a:t>
            </a:r>
            <a:r>
              <a:rPr lang="en" b="1">
                <a:solidFill>
                  <a:schemeClr val="bg2">
                    <a:lumMod val="75000"/>
                  </a:schemeClr>
                </a:solidFill>
                <a:latin typeface="Avenir Next LT Pro" panose="020B0504020202020204" pitchFamily="34" charset="0"/>
              </a:rPr>
              <a:t>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B3C142D6-9D85-4BE9-B51A-923F69DDFD63}"/>
              </a:ext>
            </a:extLst>
          </p:cNvPr>
          <p:cNvPicPr>
            <a:picLocks noChangeAspect="1"/>
          </p:cNvPicPr>
          <p:nvPr/>
        </p:nvPicPr>
        <p:blipFill>
          <a:blip r:embed="rId4"/>
          <a:stretch>
            <a:fillRect/>
          </a:stretch>
        </p:blipFill>
        <p:spPr>
          <a:xfrm>
            <a:off x="754077" y="1017725"/>
            <a:ext cx="7635846" cy="3712718"/>
          </a:xfrm>
          <a:prstGeom prst="rect">
            <a:avLst/>
          </a:prstGeom>
        </p:spPr>
      </p:pic>
    </p:spTree>
    <p:extLst>
      <p:ext uri="{BB962C8B-B14F-4D97-AF65-F5344CB8AC3E}">
        <p14:creationId xmlns:p14="http://schemas.microsoft.com/office/powerpoint/2010/main" val="3730808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341314454"/>
              </p:ext>
            </p:extLst>
          </p:nvPr>
        </p:nvGraphicFramePr>
        <p:xfrm>
          <a:off x="395520" y="3599415"/>
          <a:ext cx="8520600" cy="14782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latin typeface="Avenir Next LT Pro" panose="020B0504020202020204" pitchFamily="34" charset="0"/>
                        </a:rPr>
                        <a:t>Expected Values</a:t>
                      </a:r>
                      <a:endParaRPr sz="10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Input name</a:t>
                      </a:r>
                    </a:p>
                    <a:p>
                      <a:pPr marL="0" lvl="0" indent="0" algn="l" rtl="0">
                        <a:spcBef>
                          <a:spcPts val="0"/>
                        </a:spcBef>
                        <a:spcAft>
                          <a:spcPts val="0"/>
                        </a:spcAft>
                        <a:buNone/>
                      </a:pPr>
                      <a:r>
                        <a:rPr lang="en-NZ" sz="1000" dirty="0">
                          <a:latin typeface="Avenir Next LT Pro" panose="020B0504020202020204" pitchFamily="34" charset="0"/>
                        </a:rPr>
                        <a:t>Input phone number</a:t>
                      </a:r>
                    </a:p>
                    <a:p>
                      <a:pPr marL="0" lvl="0" indent="0" algn="l" rtl="0">
                        <a:spcBef>
                          <a:spcPts val="0"/>
                        </a:spcBef>
                        <a:spcAft>
                          <a:spcPts val="0"/>
                        </a:spcAft>
                        <a:buNone/>
                      </a:pPr>
                      <a:r>
                        <a:rPr lang="en-NZ" sz="1000" dirty="0">
                          <a:latin typeface="Avenir Next LT Pro" panose="020B0504020202020204" pitchFamily="34" charset="0"/>
                        </a:rPr>
                        <a:t>Input house number</a:t>
                      </a:r>
                    </a:p>
                    <a:p>
                      <a:pPr marL="0" lvl="0" indent="0" algn="l" rtl="0">
                        <a:spcBef>
                          <a:spcPts val="0"/>
                        </a:spcBef>
                        <a:spcAft>
                          <a:spcPts val="0"/>
                        </a:spcAft>
                        <a:buNone/>
                      </a:pPr>
                      <a:r>
                        <a:rPr lang="en-NZ" sz="1000" dirty="0">
                          <a:latin typeface="Avenir Next LT Pro" panose="020B0504020202020204" pitchFamily="34" charset="0"/>
                        </a:rPr>
                        <a:t>Street name</a:t>
                      </a:r>
                    </a:p>
                    <a:p>
                      <a:pPr marL="0" lvl="0" indent="0" algn="l" rtl="0">
                        <a:spcBef>
                          <a:spcPts val="0"/>
                        </a:spcBef>
                        <a:spcAft>
                          <a:spcPts val="0"/>
                        </a:spcAft>
                        <a:buNone/>
                      </a:pPr>
                      <a:r>
                        <a:rPr lang="en-NZ" sz="1000" dirty="0">
                          <a:latin typeface="Avenir Next LT Pro" panose="020B0504020202020204" pitchFamily="34" charset="0"/>
                        </a:rPr>
                        <a:t>Suburb name</a:t>
                      </a:r>
                    </a:p>
                    <a:p>
                      <a:pPr marL="0" lvl="0" indent="0" algn="l" rtl="0">
                        <a:spcBef>
                          <a:spcPts val="0"/>
                        </a:spcBef>
                        <a:spcAft>
                          <a:spcPts val="0"/>
                        </a:spcAft>
                        <a:buNone/>
                      </a:pPr>
                      <a:r>
                        <a:rPr lang="en-NZ" sz="1000" dirty="0">
                          <a:latin typeface="Avenir Next LT Pro" panose="020B0504020202020204" pitchFamily="34" charset="0"/>
                        </a:rPr>
                        <a:t>Left input blank</a:t>
                      </a:r>
                      <a:endParaRPr sz="10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Printed name correctly</a:t>
                      </a:r>
                    </a:p>
                    <a:p>
                      <a:pPr marL="0" lvl="0" indent="0" algn="l" rtl="0">
                        <a:spcBef>
                          <a:spcPts val="0"/>
                        </a:spcBef>
                        <a:spcAft>
                          <a:spcPts val="0"/>
                        </a:spcAft>
                        <a:buNone/>
                      </a:pPr>
                      <a:r>
                        <a:rPr lang="en-NZ" sz="1000" dirty="0">
                          <a:latin typeface="Avenir Next LT Pro" panose="020B0504020202020204" pitchFamily="34" charset="0"/>
                        </a:rPr>
                        <a:t>Printed phone number correctly </a:t>
                      </a:r>
                    </a:p>
                    <a:p>
                      <a:pPr marL="0" lvl="0" indent="0" algn="l" rtl="0">
                        <a:spcBef>
                          <a:spcPts val="0"/>
                        </a:spcBef>
                        <a:spcAft>
                          <a:spcPts val="0"/>
                        </a:spcAft>
                        <a:buNone/>
                      </a:pPr>
                      <a:r>
                        <a:rPr lang="en-NZ" sz="1000" dirty="0">
                          <a:latin typeface="Avenir Next LT Pro" panose="020B0504020202020204" pitchFamily="34" charset="0"/>
                        </a:rPr>
                        <a:t>Printed house number</a:t>
                      </a:r>
                    </a:p>
                    <a:p>
                      <a:pPr marL="0" lvl="0" indent="0" algn="l" rtl="0">
                        <a:spcBef>
                          <a:spcPts val="0"/>
                        </a:spcBef>
                        <a:spcAft>
                          <a:spcPts val="0"/>
                        </a:spcAft>
                        <a:buNone/>
                      </a:pPr>
                      <a:r>
                        <a:rPr lang="en-NZ" sz="1000" dirty="0">
                          <a:latin typeface="Avenir Next LT Pro" panose="020B0504020202020204" pitchFamily="34" charset="0"/>
                        </a:rPr>
                        <a:t>Printed street name</a:t>
                      </a:r>
                    </a:p>
                    <a:p>
                      <a:pPr marL="0" lvl="0" indent="0" algn="l" rtl="0">
                        <a:spcBef>
                          <a:spcPts val="0"/>
                        </a:spcBef>
                        <a:spcAft>
                          <a:spcPts val="0"/>
                        </a:spcAft>
                        <a:buNone/>
                      </a:pPr>
                      <a:r>
                        <a:rPr lang="en-NZ" sz="1000" dirty="0">
                          <a:latin typeface="Avenir Next LT Pro" panose="020B0504020202020204" pitchFamily="34" charset="0"/>
                        </a:rPr>
                        <a:t>Printed suburb name</a:t>
                      </a:r>
                    </a:p>
                    <a:p>
                      <a:pPr marL="0" lvl="0" indent="0" algn="l" rtl="0">
                        <a:spcBef>
                          <a:spcPts val="0"/>
                        </a:spcBef>
                        <a:spcAft>
                          <a:spcPts val="0"/>
                        </a:spcAft>
                        <a:buNone/>
                      </a:pPr>
                      <a:r>
                        <a:rPr lang="en-NZ" sz="1000" dirty="0">
                          <a:latin typeface="Avenir Next LT Pro" panose="020B0504020202020204" pitchFamily="34" charset="0"/>
                        </a:rPr>
                        <a:t>Asked for input again	</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C69039C-5354-42EA-95BB-F62430D6870E}"/>
              </a:ext>
            </a:extLst>
          </p:cNvPr>
          <p:cNvPicPr>
            <a:picLocks noChangeAspect="1"/>
          </p:cNvPicPr>
          <p:nvPr/>
        </p:nvPicPr>
        <p:blipFill>
          <a:blip r:embed="rId4"/>
          <a:stretch>
            <a:fillRect/>
          </a:stretch>
        </p:blipFill>
        <p:spPr>
          <a:xfrm>
            <a:off x="756542" y="693732"/>
            <a:ext cx="3137277" cy="2814999"/>
          </a:xfrm>
          <a:prstGeom prst="rect">
            <a:avLst/>
          </a:prstGeom>
        </p:spPr>
      </p:pic>
      <p:pic>
        <p:nvPicPr>
          <p:cNvPr id="8" name="Picture 7">
            <a:extLst>
              <a:ext uri="{FF2B5EF4-FFF2-40B4-BE49-F238E27FC236}">
                <a16:creationId xmlns:a16="http://schemas.microsoft.com/office/drawing/2014/main" id="{452EB439-AC1C-4D13-AD5D-6E8768CA3DB1}"/>
              </a:ext>
            </a:extLst>
          </p:cNvPr>
          <p:cNvPicPr>
            <a:picLocks noChangeAspect="1"/>
          </p:cNvPicPr>
          <p:nvPr/>
        </p:nvPicPr>
        <p:blipFill>
          <a:blip r:embed="rId5"/>
          <a:stretch>
            <a:fillRect/>
          </a:stretch>
        </p:blipFill>
        <p:spPr>
          <a:xfrm>
            <a:off x="4717528" y="805650"/>
            <a:ext cx="2924583" cy="2591162"/>
          </a:xfrm>
          <a:prstGeom prst="rect">
            <a:avLst/>
          </a:prstGeom>
        </p:spPr>
      </p:pic>
    </p:spTree>
    <p:extLst>
      <p:ext uri="{BB962C8B-B14F-4D97-AF65-F5344CB8AC3E}">
        <p14:creationId xmlns:p14="http://schemas.microsoft.com/office/powerpoint/2010/main" val="133065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6006E-0344-432C-AA65-FCECC8B8622C}"/>
              </a:ext>
            </a:extLst>
          </p:cNvPr>
          <p:cNvPicPr>
            <a:picLocks noChangeAspect="1"/>
          </p:cNvPicPr>
          <p:nvPr/>
        </p:nvPicPr>
        <p:blipFill>
          <a:blip r:embed="rId2"/>
          <a:stretch>
            <a:fillRect/>
          </a:stretch>
        </p:blipFill>
        <p:spPr>
          <a:xfrm>
            <a:off x="0" y="10161"/>
            <a:ext cx="9144000" cy="5123178"/>
          </a:xfrm>
          <a:prstGeom prst="rect">
            <a:avLst/>
          </a:prstGeom>
        </p:spPr>
      </p:pic>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because many people wouldn’t want others to have access to their personal information. It is important that consumers feel safe when giving their information so they can protect their identity from risks of theft. </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
        <p:nvSpPr>
          <p:cNvPr id="4" name="Title 1">
            <a:extLst>
              <a:ext uri="{FF2B5EF4-FFF2-40B4-BE49-F238E27FC236}">
                <a16:creationId xmlns:a16="http://schemas.microsoft.com/office/drawing/2014/main" id="{4709D978-E5AD-4FAA-ADB4-C7CBB736D3B1}"/>
              </a:ext>
            </a:extLst>
          </p:cNvPr>
          <p:cNvSpPr txBox="1">
            <a:spLocks/>
          </p:cNvSpPr>
          <p:nvPr/>
        </p:nvSpPr>
        <p:spPr>
          <a:xfrm>
            <a:off x="433620" y="467885"/>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682424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245437"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(Trello screenshot – integrated into main)</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2CF17A88-2D73-46FD-86D5-494D8EEC2FE3}"/>
              </a:ext>
            </a:extLst>
          </p:cNvPr>
          <p:cNvPicPr>
            <a:picLocks noChangeAspect="1"/>
          </p:cNvPicPr>
          <p:nvPr/>
        </p:nvPicPr>
        <p:blipFill>
          <a:blip r:embed="rId4"/>
          <a:stretch>
            <a:fillRect/>
          </a:stretch>
        </p:blipFill>
        <p:spPr>
          <a:xfrm>
            <a:off x="771007" y="1082040"/>
            <a:ext cx="7601986" cy="3756677"/>
          </a:xfrm>
          <a:prstGeom prst="rect">
            <a:avLst/>
          </a:prstGeom>
        </p:spPr>
      </p:pic>
    </p:spTree>
    <p:extLst>
      <p:ext uri="{BB962C8B-B14F-4D97-AF65-F5344CB8AC3E}">
        <p14:creationId xmlns:p14="http://schemas.microsoft.com/office/powerpoint/2010/main" val="58051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a:t>
            </a:r>
            <a:r>
              <a:rPr lang="en" b="1">
                <a:solidFill>
                  <a:schemeClr val="bg2">
                    <a:lumMod val="75000"/>
                  </a:schemeClr>
                </a:solidFill>
                <a:latin typeface="Avenir Next LT Pro" panose="020B0504020202020204" pitchFamily="34" charset="0"/>
              </a:rPr>
              <a:t>Plan (integrated </a:t>
            </a:r>
            <a:r>
              <a:rPr lang="en" b="1" dirty="0">
                <a:solidFill>
                  <a:schemeClr val="bg2">
                    <a:lumMod val="75000"/>
                  </a:schemeClr>
                </a:solidFill>
                <a:latin typeface="Avenir Next LT Pro" panose="020B0504020202020204" pitchFamily="34" charset="0"/>
              </a:rPr>
              <a:t>into main)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40836461"/>
              </p:ext>
            </p:extLst>
          </p:nvPr>
        </p:nvGraphicFramePr>
        <p:xfrm>
          <a:off x="365040" y="3507975"/>
          <a:ext cx="8520600" cy="156969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a:latin typeface="Avenir Next LT Pro" panose="020B0504020202020204" pitchFamily="34" charset="0"/>
                        </a:rPr>
                        <a:t>Expected Values</a:t>
                      </a:r>
                      <a:endParaRPr sz="11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Input name</a:t>
                      </a:r>
                    </a:p>
                    <a:p>
                      <a:pPr marL="0" lvl="0" indent="0" algn="l" rtl="0">
                        <a:spcBef>
                          <a:spcPts val="0"/>
                        </a:spcBef>
                        <a:spcAft>
                          <a:spcPts val="0"/>
                        </a:spcAft>
                        <a:buNone/>
                      </a:pPr>
                      <a:r>
                        <a:rPr lang="en-NZ" sz="1100" dirty="0">
                          <a:latin typeface="Avenir Next LT Pro" panose="020B0504020202020204" pitchFamily="34" charset="0"/>
                        </a:rPr>
                        <a:t>Input phone number</a:t>
                      </a:r>
                    </a:p>
                    <a:p>
                      <a:pPr marL="0" lvl="0" indent="0" algn="l" rtl="0">
                        <a:spcBef>
                          <a:spcPts val="0"/>
                        </a:spcBef>
                        <a:spcAft>
                          <a:spcPts val="0"/>
                        </a:spcAft>
                        <a:buNone/>
                      </a:pPr>
                      <a:r>
                        <a:rPr lang="en-NZ" sz="1100" dirty="0">
                          <a:latin typeface="Avenir Next LT Pro" panose="020B0504020202020204" pitchFamily="34" charset="0"/>
                        </a:rPr>
                        <a:t>Input house number</a:t>
                      </a:r>
                    </a:p>
                    <a:p>
                      <a:pPr marL="0" lvl="0" indent="0" algn="l" rtl="0">
                        <a:spcBef>
                          <a:spcPts val="0"/>
                        </a:spcBef>
                        <a:spcAft>
                          <a:spcPts val="0"/>
                        </a:spcAft>
                        <a:buNone/>
                      </a:pPr>
                      <a:r>
                        <a:rPr lang="en-NZ" sz="1100" dirty="0">
                          <a:latin typeface="Avenir Next LT Pro" panose="020B0504020202020204" pitchFamily="34" charset="0"/>
                        </a:rPr>
                        <a:t>Street name</a:t>
                      </a:r>
                    </a:p>
                    <a:p>
                      <a:pPr marL="0" lvl="0" indent="0" algn="l" rtl="0">
                        <a:spcBef>
                          <a:spcPts val="0"/>
                        </a:spcBef>
                        <a:spcAft>
                          <a:spcPts val="0"/>
                        </a:spcAft>
                        <a:buNone/>
                      </a:pPr>
                      <a:r>
                        <a:rPr lang="en-NZ" sz="1100" dirty="0">
                          <a:latin typeface="Avenir Next LT Pro" panose="020B0504020202020204" pitchFamily="34" charset="0"/>
                        </a:rPr>
                        <a:t>Suburb name</a:t>
                      </a:r>
                    </a:p>
                    <a:p>
                      <a:pPr marL="0" lvl="0" indent="0" algn="l" rtl="0">
                        <a:spcBef>
                          <a:spcPts val="0"/>
                        </a:spcBef>
                        <a:spcAft>
                          <a:spcPts val="0"/>
                        </a:spcAft>
                        <a:buNone/>
                      </a:pPr>
                      <a:r>
                        <a:rPr lang="en-NZ" sz="1100" dirty="0">
                          <a:latin typeface="Avenir Next LT Pro" panose="020B0504020202020204" pitchFamily="34" charset="0"/>
                        </a:rPr>
                        <a:t>Left input blank</a:t>
                      </a:r>
                      <a:endParaRPr sz="11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Printed name correctly</a:t>
                      </a:r>
                    </a:p>
                    <a:p>
                      <a:pPr marL="0" lvl="0" indent="0" algn="l" rtl="0">
                        <a:spcBef>
                          <a:spcPts val="0"/>
                        </a:spcBef>
                        <a:spcAft>
                          <a:spcPts val="0"/>
                        </a:spcAft>
                        <a:buNone/>
                      </a:pPr>
                      <a:r>
                        <a:rPr lang="en-NZ" sz="1100" dirty="0">
                          <a:latin typeface="Avenir Next LT Pro" panose="020B0504020202020204" pitchFamily="34" charset="0"/>
                        </a:rPr>
                        <a:t>Printed phone number correctly </a:t>
                      </a:r>
                    </a:p>
                    <a:p>
                      <a:pPr marL="0" lvl="0" indent="0" algn="l" rtl="0">
                        <a:spcBef>
                          <a:spcPts val="0"/>
                        </a:spcBef>
                        <a:spcAft>
                          <a:spcPts val="0"/>
                        </a:spcAft>
                        <a:buNone/>
                      </a:pPr>
                      <a:r>
                        <a:rPr lang="en-NZ" sz="1100" dirty="0">
                          <a:latin typeface="Avenir Next LT Pro" panose="020B0504020202020204" pitchFamily="34" charset="0"/>
                        </a:rPr>
                        <a:t>Printed house number</a:t>
                      </a:r>
                    </a:p>
                    <a:p>
                      <a:pPr marL="0" lvl="0" indent="0" algn="l" rtl="0">
                        <a:spcBef>
                          <a:spcPts val="0"/>
                        </a:spcBef>
                        <a:spcAft>
                          <a:spcPts val="0"/>
                        </a:spcAft>
                        <a:buNone/>
                      </a:pPr>
                      <a:r>
                        <a:rPr lang="en-NZ" sz="1100" dirty="0">
                          <a:latin typeface="Avenir Next LT Pro" panose="020B0504020202020204" pitchFamily="34" charset="0"/>
                        </a:rPr>
                        <a:t>Printed street name</a:t>
                      </a:r>
                    </a:p>
                    <a:p>
                      <a:pPr marL="0" lvl="0" indent="0" algn="l" rtl="0">
                        <a:spcBef>
                          <a:spcPts val="0"/>
                        </a:spcBef>
                        <a:spcAft>
                          <a:spcPts val="0"/>
                        </a:spcAft>
                        <a:buNone/>
                      </a:pPr>
                      <a:r>
                        <a:rPr lang="en-NZ" sz="1100" dirty="0">
                          <a:latin typeface="Avenir Next LT Pro" panose="020B0504020202020204" pitchFamily="34" charset="0"/>
                        </a:rPr>
                        <a:t>Printed suburb name</a:t>
                      </a:r>
                    </a:p>
                    <a:p>
                      <a:pPr marL="0" lvl="0" indent="0" algn="l" rtl="0">
                        <a:spcBef>
                          <a:spcPts val="0"/>
                        </a:spcBef>
                        <a:spcAft>
                          <a:spcPts val="0"/>
                        </a:spcAft>
                        <a:buNone/>
                      </a:pPr>
                      <a:r>
                        <a:rPr lang="en-NZ" sz="1100" dirty="0">
                          <a:latin typeface="Avenir Next LT Pro" panose="020B0504020202020204" pitchFamily="34" charset="0"/>
                        </a:rPr>
                        <a:t>Asked for input again	</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94F3457-D588-42BA-8C34-E0E46FA3BA16}"/>
              </a:ext>
            </a:extLst>
          </p:cNvPr>
          <p:cNvPicPr>
            <a:picLocks noChangeAspect="1"/>
          </p:cNvPicPr>
          <p:nvPr/>
        </p:nvPicPr>
        <p:blipFill>
          <a:blip r:embed="rId4"/>
          <a:stretch>
            <a:fillRect/>
          </a:stretch>
        </p:blipFill>
        <p:spPr>
          <a:xfrm>
            <a:off x="4366145" y="1041326"/>
            <a:ext cx="4236949" cy="2249087"/>
          </a:xfrm>
          <a:prstGeom prst="rect">
            <a:avLst/>
          </a:prstGeom>
        </p:spPr>
      </p:pic>
      <p:pic>
        <p:nvPicPr>
          <p:cNvPr id="7" name="Picture 6">
            <a:extLst>
              <a:ext uri="{FF2B5EF4-FFF2-40B4-BE49-F238E27FC236}">
                <a16:creationId xmlns:a16="http://schemas.microsoft.com/office/drawing/2014/main" id="{C701F46C-1C5D-4EED-8568-DE766FEC4A99}"/>
              </a:ext>
            </a:extLst>
          </p:cNvPr>
          <p:cNvPicPr>
            <a:picLocks noChangeAspect="1"/>
          </p:cNvPicPr>
          <p:nvPr/>
        </p:nvPicPr>
        <p:blipFill>
          <a:blip r:embed="rId5"/>
          <a:stretch>
            <a:fillRect/>
          </a:stretch>
        </p:blipFill>
        <p:spPr>
          <a:xfrm>
            <a:off x="1051502" y="1041326"/>
            <a:ext cx="2773737" cy="2411453"/>
          </a:xfrm>
          <a:prstGeom prst="rect">
            <a:avLst/>
          </a:prstGeom>
        </p:spPr>
      </p:pic>
    </p:spTree>
    <p:extLst>
      <p:ext uri="{BB962C8B-B14F-4D97-AF65-F5344CB8AC3E}">
        <p14:creationId xmlns:p14="http://schemas.microsoft.com/office/powerpoint/2010/main" val="2389219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311700" y="285005"/>
            <a:ext cx="8520600" cy="952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Nuts Menu (Trello screenshot)</a:t>
            </a:r>
            <a:endParaRPr b="1" dirty="0">
              <a:solidFill>
                <a:schemeClr val="bg2">
                  <a:lumMod val="75000"/>
                </a:schemeClr>
              </a:solidFill>
              <a:latin typeface="Avenir Next LT Pro" panose="020B0504020202020204" pitchFamily="34" charset="0"/>
            </a:endParaRPr>
          </a:p>
        </p:txBody>
      </p:sp>
      <p:pic>
        <p:nvPicPr>
          <p:cNvPr id="9" name="Picture 8">
            <a:extLst>
              <a:ext uri="{FF2B5EF4-FFF2-40B4-BE49-F238E27FC236}">
                <a16:creationId xmlns:a16="http://schemas.microsoft.com/office/drawing/2014/main" id="{6969D041-B257-4FCA-90F8-5EB95787177A}"/>
              </a:ext>
            </a:extLst>
          </p:cNvPr>
          <p:cNvPicPr>
            <a:picLocks noChangeAspect="1"/>
          </p:cNvPicPr>
          <p:nvPr/>
        </p:nvPicPr>
        <p:blipFill>
          <a:blip r:embed="rId4"/>
          <a:stretch>
            <a:fillRect/>
          </a:stretch>
        </p:blipFill>
        <p:spPr>
          <a:xfrm>
            <a:off x="311700" y="1511734"/>
            <a:ext cx="8520600" cy="2374842"/>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78445416"/>
              </p:ext>
            </p:extLst>
          </p:nvPr>
        </p:nvGraphicFramePr>
        <p:xfrm>
          <a:off x="311700" y="4132845"/>
          <a:ext cx="8520600" cy="91434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Run File</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Printed list with index number, nuts and prices</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48C782DE-40F9-4F90-B1AA-87C6E9382980}"/>
              </a:ext>
            </a:extLst>
          </p:cNvPr>
          <p:cNvPicPr>
            <a:picLocks noChangeAspect="1"/>
          </p:cNvPicPr>
          <p:nvPr/>
        </p:nvPicPr>
        <p:blipFill>
          <a:blip r:embed="rId4"/>
          <a:stretch>
            <a:fillRect/>
          </a:stretch>
        </p:blipFill>
        <p:spPr>
          <a:xfrm>
            <a:off x="243839" y="1455989"/>
            <a:ext cx="5890261" cy="1904268"/>
          </a:xfrm>
          <a:prstGeom prst="rect">
            <a:avLst/>
          </a:prstGeom>
        </p:spPr>
      </p:pic>
      <p:pic>
        <p:nvPicPr>
          <p:cNvPr id="9" name="Picture 8">
            <a:extLst>
              <a:ext uri="{FF2B5EF4-FFF2-40B4-BE49-F238E27FC236}">
                <a16:creationId xmlns:a16="http://schemas.microsoft.com/office/drawing/2014/main" id="{09D939BA-4ED7-4FCD-B084-8EAD8B1EAEDE}"/>
              </a:ext>
            </a:extLst>
          </p:cNvPr>
          <p:cNvPicPr>
            <a:picLocks noChangeAspect="1"/>
          </p:cNvPicPr>
          <p:nvPr/>
        </p:nvPicPr>
        <p:blipFill>
          <a:blip r:embed="rId5"/>
          <a:stretch>
            <a:fillRect/>
          </a:stretch>
        </p:blipFill>
        <p:spPr>
          <a:xfrm>
            <a:off x="6606539" y="1143569"/>
            <a:ext cx="1943101" cy="2643100"/>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6DB018E-FF55-458E-B5D9-BCF249234148}"/>
              </a:ext>
            </a:extLst>
          </p:cNvPr>
          <p:cNvPicPr>
            <a:picLocks noChangeAspect="1"/>
          </p:cNvPicPr>
          <p:nvPr/>
        </p:nvPicPr>
        <p:blipFill>
          <a:blip r:embed="rId4"/>
          <a:stretch>
            <a:fillRect/>
          </a:stretch>
        </p:blipFill>
        <p:spPr>
          <a:xfrm>
            <a:off x="198120" y="1328195"/>
            <a:ext cx="8747760" cy="2487109"/>
          </a:xfrm>
          <a:prstGeom prst="rect">
            <a:avLst/>
          </a:prstGeom>
        </p:spPr>
      </p:pic>
    </p:spTree>
    <p:extLst>
      <p:ext uri="{BB962C8B-B14F-4D97-AF65-F5344CB8AC3E}">
        <p14:creationId xmlns:p14="http://schemas.microsoft.com/office/powerpoint/2010/main" val="1422053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068571482"/>
              </p:ext>
            </p:extLst>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7FE16B3-9D3C-443D-AA9B-0529AA66A3FA}"/>
              </a:ext>
            </a:extLst>
          </p:cNvPr>
          <p:cNvPicPr>
            <a:picLocks noChangeAspect="1"/>
          </p:cNvPicPr>
          <p:nvPr/>
        </p:nvPicPr>
        <p:blipFill>
          <a:blip r:embed="rId4"/>
          <a:stretch>
            <a:fillRect/>
          </a:stretch>
        </p:blipFill>
        <p:spPr>
          <a:xfrm>
            <a:off x="311700" y="1484700"/>
            <a:ext cx="5439359" cy="1815185"/>
          </a:xfrm>
          <a:prstGeom prst="rect">
            <a:avLst/>
          </a:prstGeom>
        </p:spPr>
      </p:pic>
      <p:pic>
        <p:nvPicPr>
          <p:cNvPr id="6" name="Picture 5">
            <a:extLst>
              <a:ext uri="{FF2B5EF4-FFF2-40B4-BE49-F238E27FC236}">
                <a16:creationId xmlns:a16="http://schemas.microsoft.com/office/drawing/2014/main" id="{03AC1C3C-D597-41C3-9C9C-87DD19A35F73}"/>
              </a:ext>
            </a:extLst>
          </p:cNvPr>
          <p:cNvPicPr>
            <a:picLocks noChangeAspect="1"/>
          </p:cNvPicPr>
          <p:nvPr/>
        </p:nvPicPr>
        <p:blipFill>
          <a:blip r:embed="rId5"/>
          <a:stretch>
            <a:fillRect/>
          </a:stretch>
        </p:blipFill>
        <p:spPr>
          <a:xfrm>
            <a:off x="5996822" y="1061723"/>
            <a:ext cx="2263257" cy="2764774"/>
          </a:xfrm>
          <a:prstGeom prst="rect">
            <a:avLst/>
          </a:prstGeom>
        </p:spPr>
      </p:pic>
    </p:spTree>
    <p:extLst>
      <p:ext uri="{BB962C8B-B14F-4D97-AF65-F5344CB8AC3E}">
        <p14:creationId xmlns:p14="http://schemas.microsoft.com/office/powerpoint/2010/main" val="1066590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(Trello screenshot – integrated into main app)</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3BCCB231-B711-4583-B8FE-233266C23844}"/>
              </a:ext>
            </a:extLst>
          </p:cNvPr>
          <p:cNvPicPr>
            <a:picLocks noChangeAspect="1"/>
          </p:cNvPicPr>
          <p:nvPr/>
        </p:nvPicPr>
        <p:blipFill>
          <a:blip r:embed="rId4"/>
          <a:stretch>
            <a:fillRect/>
          </a:stretch>
        </p:blipFill>
        <p:spPr>
          <a:xfrm>
            <a:off x="311700" y="1371306"/>
            <a:ext cx="8520600" cy="3582439"/>
          </a:xfrm>
          <a:prstGeom prst="rect">
            <a:avLst/>
          </a:prstGeom>
        </p:spPr>
      </p:pic>
    </p:spTree>
    <p:extLst>
      <p:ext uri="{BB962C8B-B14F-4D97-AF65-F5344CB8AC3E}">
        <p14:creationId xmlns:p14="http://schemas.microsoft.com/office/powerpoint/2010/main" val="1387195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1554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08BD068-005C-4DEE-BDF6-4F1468D8A284}"/>
              </a:ext>
            </a:extLst>
          </p:cNvPr>
          <p:cNvPicPr>
            <a:picLocks noChangeAspect="1"/>
          </p:cNvPicPr>
          <p:nvPr/>
        </p:nvPicPr>
        <p:blipFill>
          <a:blip r:embed="rId4"/>
          <a:stretch>
            <a:fillRect/>
          </a:stretch>
        </p:blipFill>
        <p:spPr>
          <a:xfrm>
            <a:off x="311700" y="1630423"/>
            <a:ext cx="5353691" cy="1417577"/>
          </a:xfrm>
          <a:prstGeom prst="rect">
            <a:avLst/>
          </a:prstGeom>
        </p:spPr>
      </p:pic>
      <p:pic>
        <p:nvPicPr>
          <p:cNvPr id="8" name="Picture 7">
            <a:extLst>
              <a:ext uri="{FF2B5EF4-FFF2-40B4-BE49-F238E27FC236}">
                <a16:creationId xmlns:a16="http://schemas.microsoft.com/office/drawing/2014/main" id="{3CC7A534-B90F-4C24-8785-D4DD9F2474F2}"/>
              </a:ext>
            </a:extLst>
          </p:cNvPr>
          <p:cNvPicPr>
            <a:picLocks noChangeAspect="1"/>
          </p:cNvPicPr>
          <p:nvPr/>
        </p:nvPicPr>
        <p:blipFill>
          <a:blip r:embed="rId5"/>
          <a:stretch>
            <a:fillRect/>
          </a:stretch>
        </p:blipFill>
        <p:spPr>
          <a:xfrm>
            <a:off x="5775645" y="925633"/>
            <a:ext cx="3056655" cy="3117424"/>
          </a:xfrm>
          <a:prstGeom prst="rect">
            <a:avLst/>
          </a:prstGeom>
        </p:spPr>
      </p:pic>
    </p:spTree>
    <p:extLst>
      <p:ext uri="{BB962C8B-B14F-4D97-AF65-F5344CB8AC3E}">
        <p14:creationId xmlns:p14="http://schemas.microsoft.com/office/powerpoint/2010/main" val="299452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(Trello screenshot)</a:t>
            </a:r>
            <a:endParaRPr b="1" dirty="0">
              <a:solidFill>
                <a:schemeClr val="bg2">
                  <a:lumMod val="75000"/>
                </a:schemeClr>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713B5DC7-4C62-40E5-9E84-D47AE5C66B91}"/>
              </a:ext>
            </a:extLst>
          </p:cNvPr>
          <p:cNvPicPr>
            <a:picLocks noChangeAspect="1"/>
          </p:cNvPicPr>
          <p:nvPr/>
        </p:nvPicPr>
        <p:blipFill>
          <a:blip r:embed="rId4"/>
          <a:stretch>
            <a:fillRect/>
          </a:stretch>
        </p:blipFill>
        <p:spPr>
          <a:xfrm>
            <a:off x="311700" y="1225303"/>
            <a:ext cx="8520600" cy="3217886"/>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90612886"/>
              </p:ext>
            </p:extLst>
          </p:nvPr>
        </p:nvGraphicFramePr>
        <p:xfrm>
          <a:off x="311700" y="3817125"/>
          <a:ext cx="8520600" cy="12343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Enter 5 pizzas</a:t>
                      </a:r>
                    </a:p>
                    <a:p>
                      <a:pPr marL="0" lvl="0" indent="0" algn="l" rtl="0">
                        <a:spcBef>
                          <a:spcPts val="0"/>
                        </a:spcBef>
                        <a:spcAft>
                          <a:spcPts val="0"/>
                        </a:spcAft>
                        <a:buNone/>
                      </a:pPr>
                      <a:r>
                        <a:rPr lang="en-NZ" sz="1300" dirty="0">
                          <a:latin typeface="Avenir Next LT Pro" panose="020B0504020202020204" pitchFamily="34" charset="0"/>
                        </a:rPr>
                        <a:t>Entered ‘cat’</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Stepped through the menu choice 5 times</a:t>
                      </a:r>
                    </a:p>
                    <a:p>
                      <a:pPr marL="0" lvl="0" indent="0" algn="l" rtl="0">
                        <a:spcBef>
                          <a:spcPts val="0"/>
                        </a:spcBef>
                        <a:spcAft>
                          <a:spcPts val="0"/>
                        </a:spcAft>
                        <a:buNone/>
                      </a:pPr>
                      <a:r>
                        <a:rPr lang="en-NZ" sz="1300" dirty="0">
                          <a:latin typeface="Avenir Next LT Pro" panose="020B0504020202020204" pitchFamily="34" charset="0"/>
                        </a:rPr>
                        <a:t>Program broke</a:t>
                      </a:r>
                    </a:p>
                    <a:p>
                      <a:pPr marL="0" lvl="0" indent="0" algn="l" rtl="0">
                        <a:spcBef>
                          <a:spcPts val="0"/>
                        </a:spcBef>
                        <a:spcAft>
                          <a:spcPts val="0"/>
                        </a:spcAft>
                        <a:buNone/>
                      </a:pPr>
                      <a:endParaRPr lang="en-NZ"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A98A35A-FE9D-486F-B31D-549EC97F5CA6}"/>
              </a:ext>
            </a:extLst>
          </p:cNvPr>
          <p:cNvPicPr>
            <a:picLocks noChangeAspect="1"/>
          </p:cNvPicPr>
          <p:nvPr/>
        </p:nvPicPr>
        <p:blipFill>
          <a:blip r:embed="rId4"/>
          <a:stretch>
            <a:fillRect/>
          </a:stretch>
        </p:blipFill>
        <p:spPr>
          <a:xfrm>
            <a:off x="311700" y="1018374"/>
            <a:ext cx="4234322" cy="2445565"/>
          </a:xfrm>
          <a:prstGeom prst="rect">
            <a:avLst/>
          </a:prstGeom>
        </p:spPr>
      </p:pic>
      <p:pic>
        <p:nvPicPr>
          <p:cNvPr id="7" name="Picture 6">
            <a:extLst>
              <a:ext uri="{FF2B5EF4-FFF2-40B4-BE49-F238E27FC236}">
                <a16:creationId xmlns:a16="http://schemas.microsoft.com/office/drawing/2014/main" id="{7AA149C8-945A-4CDA-96ED-7026E89EE9B9}"/>
              </a:ext>
            </a:extLst>
          </p:cNvPr>
          <p:cNvPicPr>
            <a:picLocks noChangeAspect="1"/>
          </p:cNvPicPr>
          <p:nvPr/>
        </p:nvPicPr>
        <p:blipFill>
          <a:blip r:embed="rId5"/>
          <a:stretch>
            <a:fillRect/>
          </a:stretch>
        </p:blipFill>
        <p:spPr>
          <a:xfrm>
            <a:off x="5106518" y="803903"/>
            <a:ext cx="3242228" cy="2923199"/>
          </a:xfrm>
          <a:prstGeom prst="rect">
            <a:avLst/>
          </a:prstGeom>
        </p:spPr>
      </p:pic>
      <p:pic>
        <p:nvPicPr>
          <p:cNvPr id="9" name="Picture 8">
            <a:extLst>
              <a:ext uri="{FF2B5EF4-FFF2-40B4-BE49-F238E27FC236}">
                <a16:creationId xmlns:a16="http://schemas.microsoft.com/office/drawing/2014/main" id="{D6E43C6E-4179-4808-9D8A-E829823DB0B1}"/>
              </a:ext>
            </a:extLst>
          </p:cNvPr>
          <p:cNvPicPr>
            <a:picLocks noChangeAspect="1"/>
          </p:cNvPicPr>
          <p:nvPr/>
        </p:nvPicPr>
        <p:blipFill>
          <a:blip r:embed="rId6"/>
          <a:stretch>
            <a:fillRect/>
          </a:stretch>
        </p:blipFill>
        <p:spPr>
          <a:xfrm>
            <a:off x="5851784" y="4654745"/>
            <a:ext cx="2954538" cy="363635"/>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D7A87-7111-49D0-A7EF-1FA83C820A1C}"/>
              </a:ext>
            </a:extLst>
          </p:cNvPr>
          <p:cNvPicPr>
            <a:picLocks noChangeAspect="1"/>
          </p:cNvPicPr>
          <p:nvPr/>
        </p:nvPicPr>
        <p:blipFill>
          <a:blip r:embed="rId2"/>
          <a:stretch>
            <a:fillRect/>
          </a:stretch>
        </p:blipFill>
        <p:spPr>
          <a:xfrm>
            <a:off x="10111" y="0"/>
            <a:ext cx="9123778"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2645"/>
            <a:ext cx="85206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I plan to address this implication by making sure that, at the end of each order, I wipe out all the personal information that is given by the customer. This includes any phone numbers names, or home addresses. This way, no one will have any access to their personal information, and it keeps their identity safe.</a:t>
            </a: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67409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6 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CFFBC03F-CAB0-4707-A576-156745020802}"/>
              </a:ext>
            </a:extLst>
          </p:cNvPr>
          <p:cNvPicPr>
            <a:picLocks noChangeAspect="1"/>
          </p:cNvPicPr>
          <p:nvPr/>
        </p:nvPicPr>
        <p:blipFill>
          <a:blip r:embed="rId4"/>
          <a:stretch>
            <a:fillRect/>
          </a:stretch>
        </p:blipFill>
        <p:spPr>
          <a:xfrm>
            <a:off x="354329" y="1318675"/>
            <a:ext cx="8435340" cy="3068757"/>
          </a:xfrm>
          <a:prstGeom prst="rect">
            <a:avLst/>
          </a:prstGeom>
        </p:spPr>
      </p:pic>
    </p:spTree>
    <p:extLst>
      <p:ext uri="{BB962C8B-B14F-4D97-AF65-F5344CB8AC3E}">
        <p14:creationId xmlns:p14="http://schemas.microsoft.com/office/powerpoint/2010/main" val="2005877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73063369"/>
              </p:ext>
            </p:extLst>
          </p:nvPr>
        </p:nvGraphicFramePr>
        <p:xfrm>
          <a:off x="311700" y="3369338"/>
          <a:ext cx="8520600" cy="156969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FAEE16BB-0764-4D81-8DED-CF829B968F17}"/>
              </a:ext>
            </a:extLst>
          </p:cNvPr>
          <p:cNvPicPr>
            <a:picLocks noChangeAspect="1"/>
          </p:cNvPicPr>
          <p:nvPr/>
        </p:nvPicPr>
        <p:blipFill>
          <a:blip r:embed="rId4"/>
          <a:stretch>
            <a:fillRect/>
          </a:stretch>
        </p:blipFill>
        <p:spPr>
          <a:xfrm>
            <a:off x="311700" y="1126500"/>
            <a:ext cx="4853224" cy="1669838"/>
          </a:xfrm>
          <a:prstGeom prst="rect">
            <a:avLst/>
          </a:prstGeom>
        </p:spPr>
      </p:pic>
      <p:pic>
        <p:nvPicPr>
          <p:cNvPr id="6" name="Picture 5">
            <a:extLst>
              <a:ext uri="{FF2B5EF4-FFF2-40B4-BE49-F238E27FC236}">
                <a16:creationId xmlns:a16="http://schemas.microsoft.com/office/drawing/2014/main" id="{A3692475-74D6-4797-8B19-BFAD5A38D3B9}"/>
              </a:ext>
            </a:extLst>
          </p:cNvPr>
          <p:cNvPicPr>
            <a:picLocks noChangeAspect="1"/>
          </p:cNvPicPr>
          <p:nvPr/>
        </p:nvPicPr>
        <p:blipFill>
          <a:blip r:embed="rId5"/>
          <a:stretch>
            <a:fillRect/>
          </a:stretch>
        </p:blipFill>
        <p:spPr>
          <a:xfrm>
            <a:off x="5395679" y="793931"/>
            <a:ext cx="3436621" cy="2372906"/>
          </a:xfrm>
          <a:prstGeom prst="rect">
            <a:avLst/>
          </a:prstGeom>
        </p:spPr>
      </p:pic>
    </p:spTree>
    <p:extLst>
      <p:ext uri="{BB962C8B-B14F-4D97-AF65-F5344CB8AC3E}">
        <p14:creationId xmlns:p14="http://schemas.microsoft.com/office/powerpoint/2010/main" val="103748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76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3 (Trello screenshot – integrated into main app)</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D2A6FC4-0DDA-42AE-A796-8F31BA8F1E18}"/>
              </a:ext>
            </a:extLst>
          </p:cNvPr>
          <p:cNvPicPr>
            <a:picLocks noChangeAspect="1"/>
          </p:cNvPicPr>
          <p:nvPr/>
        </p:nvPicPr>
        <p:blipFill>
          <a:blip r:embed="rId4"/>
          <a:stretch>
            <a:fillRect/>
          </a:stretch>
        </p:blipFill>
        <p:spPr>
          <a:xfrm>
            <a:off x="1101090" y="1206789"/>
            <a:ext cx="6941820" cy="3788128"/>
          </a:xfrm>
          <a:prstGeom prst="rect">
            <a:avLst/>
          </a:prstGeom>
        </p:spPr>
      </p:pic>
    </p:spTree>
    <p:extLst>
      <p:ext uri="{BB962C8B-B14F-4D97-AF65-F5344CB8AC3E}">
        <p14:creationId xmlns:p14="http://schemas.microsoft.com/office/powerpoint/2010/main" val="2537653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75000"/>
                  </a:schemeClr>
                </a:solidFill>
                <a:latin typeface="Avenir Next LT Pro" panose="020B0504020202020204" pitchFamily="34" charset="0"/>
              </a:rPr>
              <a:t>Component 6 Version 3 - Test Plan (integrated into main app)</a:t>
            </a:r>
            <a:endParaRPr sz="2500"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835577917"/>
              </p:ext>
            </p:extLst>
          </p:nvPr>
        </p:nvGraphicFramePr>
        <p:xfrm>
          <a:off x="311700" y="3369338"/>
          <a:ext cx="8520600" cy="173733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2000</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9C6CA24B-94D8-404F-879E-9219F3F7D7E8}"/>
              </a:ext>
            </a:extLst>
          </p:cNvPr>
          <p:cNvPicPr>
            <a:picLocks noChangeAspect="1"/>
          </p:cNvPicPr>
          <p:nvPr/>
        </p:nvPicPr>
        <p:blipFill>
          <a:blip r:embed="rId4"/>
          <a:stretch>
            <a:fillRect/>
          </a:stretch>
        </p:blipFill>
        <p:spPr>
          <a:xfrm>
            <a:off x="561342" y="1221490"/>
            <a:ext cx="3311961" cy="2037591"/>
          </a:xfrm>
          <a:prstGeom prst="rect">
            <a:avLst/>
          </a:prstGeom>
        </p:spPr>
      </p:pic>
      <p:pic>
        <p:nvPicPr>
          <p:cNvPr id="6" name="Picture 5">
            <a:extLst>
              <a:ext uri="{FF2B5EF4-FFF2-40B4-BE49-F238E27FC236}">
                <a16:creationId xmlns:a16="http://schemas.microsoft.com/office/drawing/2014/main" id="{3B6CF69E-CDA5-4275-96F6-4273E7B7A828}"/>
              </a:ext>
            </a:extLst>
          </p:cNvPr>
          <p:cNvPicPr>
            <a:picLocks noChangeAspect="1"/>
          </p:cNvPicPr>
          <p:nvPr/>
        </p:nvPicPr>
        <p:blipFill>
          <a:blip r:embed="rId5"/>
          <a:stretch>
            <a:fillRect/>
          </a:stretch>
        </p:blipFill>
        <p:spPr>
          <a:xfrm>
            <a:off x="4572000" y="707994"/>
            <a:ext cx="3873303" cy="2606216"/>
          </a:xfrm>
          <a:prstGeom prst="rect">
            <a:avLst/>
          </a:prstGeom>
        </p:spPr>
      </p:pic>
    </p:spTree>
    <p:extLst>
      <p:ext uri="{BB962C8B-B14F-4D97-AF65-F5344CB8AC3E}">
        <p14:creationId xmlns:p14="http://schemas.microsoft.com/office/powerpoint/2010/main" val="3778727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 Print Order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791059-2EC8-47D0-90B5-78CA98060483}"/>
              </a:ext>
            </a:extLst>
          </p:cNvPr>
          <p:cNvPicPr>
            <a:picLocks noChangeAspect="1"/>
          </p:cNvPicPr>
          <p:nvPr/>
        </p:nvPicPr>
        <p:blipFill>
          <a:blip r:embed="rId4"/>
          <a:stretch>
            <a:fillRect/>
          </a:stretch>
        </p:blipFill>
        <p:spPr>
          <a:xfrm>
            <a:off x="311700" y="1736369"/>
            <a:ext cx="8602980" cy="2384604"/>
          </a:xfrm>
          <a:prstGeom prst="rect">
            <a:avLst/>
          </a:prstGeom>
        </p:spPr>
      </p:pic>
    </p:spTree>
    <p:extLst>
      <p:ext uri="{BB962C8B-B14F-4D97-AF65-F5344CB8AC3E}">
        <p14:creationId xmlns:p14="http://schemas.microsoft.com/office/powerpoint/2010/main" val="3618029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46955665"/>
              </p:ext>
            </p:extLst>
          </p:nvPr>
        </p:nvGraphicFramePr>
        <p:xfrm>
          <a:off x="285722" y="4108478"/>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correctly</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DA4088-F09F-44F9-AE06-C3570B386829}"/>
              </a:ext>
            </a:extLst>
          </p:cNvPr>
          <p:cNvPicPr>
            <a:picLocks noChangeAspect="1"/>
          </p:cNvPicPr>
          <p:nvPr/>
        </p:nvPicPr>
        <p:blipFill rotWithShape="1">
          <a:blip r:embed="rId4"/>
          <a:srcRect t="52513"/>
          <a:stretch/>
        </p:blipFill>
        <p:spPr>
          <a:xfrm>
            <a:off x="285722" y="1962376"/>
            <a:ext cx="5365754" cy="914339"/>
          </a:xfrm>
          <a:prstGeom prst="rect">
            <a:avLst/>
          </a:prstGeom>
        </p:spPr>
      </p:pic>
      <p:pic>
        <p:nvPicPr>
          <p:cNvPr id="6" name="Picture 5">
            <a:extLst>
              <a:ext uri="{FF2B5EF4-FFF2-40B4-BE49-F238E27FC236}">
                <a16:creationId xmlns:a16="http://schemas.microsoft.com/office/drawing/2014/main" id="{43C5A6F3-17AC-4B09-81AF-B0DE51C47473}"/>
              </a:ext>
            </a:extLst>
          </p:cNvPr>
          <p:cNvPicPr>
            <a:picLocks noChangeAspect="1"/>
          </p:cNvPicPr>
          <p:nvPr/>
        </p:nvPicPr>
        <p:blipFill>
          <a:blip r:embed="rId5"/>
          <a:stretch>
            <a:fillRect/>
          </a:stretch>
        </p:blipFill>
        <p:spPr>
          <a:xfrm>
            <a:off x="6060428" y="1930429"/>
            <a:ext cx="2674620" cy="1041445"/>
          </a:xfrm>
          <a:prstGeom prst="rect">
            <a:avLst/>
          </a:prstGeom>
        </p:spPr>
      </p:pic>
    </p:spTree>
    <p:extLst>
      <p:ext uri="{BB962C8B-B14F-4D97-AF65-F5344CB8AC3E}">
        <p14:creationId xmlns:p14="http://schemas.microsoft.com/office/powerpoint/2010/main" val="287022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5652185A-26F4-49FA-8111-20AD6BEAC0AD}"/>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339076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514161852"/>
              </p:ext>
            </p:extLst>
          </p:nvPr>
        </p:nvGraphicFramePr>
        <p:xfrm>
          <a:off x="285722" y="388749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but requires more formatting</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D1E6B19A-33B0-412D-A8BB-C0F93E7ADBED}"/>
              </a:ext>
            </a:extLst>
          </p:cNvPr>
          <p:cNvPicPr>
            <a:picLocks noChangeAspect="1"/>
          </p:cNvPicPr>
          <p:nvPr/>
        </p:nvPicPr>
        <p:blipFill>
          <a:blip r:embed="rId4"/>
          <a:stretch>
            <a:fillRect/>
          </a:stretch>
        </p:blipFill>
        <p:spPr>
          <a:xfrm>
            <a:off x="285722" y="1148533"/>
            <a:ext cx="6427498" cy="1210978"/>
          </a:xfrm>
          <a:prstGeom prst="rect">
            <a:avLst/>
          </a:prstGeom>
        </p:spPr>
      </p:pic>
      <p:pic>
        <p:nvPicPr>
          <p:cNvPr id="6" name="Picture 5">
            <a:extLst>
              <a:ext uri="{FF2B5EF4-FFF2-40B4-BE49-F238E27FC236}">
                <a16:creationId xmlns:a16="http://schemas.microsoft.com/office/drawing/2014/main" id="{69D8F168-9273-4EC5-9654-55798B0416D9}"/>
              </a:ext>
            </a:extLst>
          </p:cNvPr>
          <p:cNvPicPr>
            <a:picLocks noChangeAspect="1"/>
          </p:cNvPicPr>
          <p:nvPr/>
        </p:nvPicPr>
        <p:blipFill>
          <a:blip r:embed="rId5"/>
          <a:stretch>
            <a:fillRect/>
          </a:stretch>
        </p:blipFill>
        <p:spPr>
          <a:xfrm>
            <a:off x="5295337" y="1844167"/>
            <a:ext cx="2835766" cy="1879646"/>
          </a:xfrm>
          <a:prstGeom prst="rect">
            <a:avLst/>
          </a:prstGeom>
        </p:spPr>
      </p:pic>
    </p:spTree>
    <p:extLst>
      <p:ext uri="{BB962C8B-B14F-4D97-AF65-F5344CB8AC3E}">
        <p14:creationId xmlns:p14="http://schemas.microsoft.com/office/powerpoint/2010/main" val="2674571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DE3FE65-FCB5-454B-B0C3-96F683DBEF90}"/>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2604442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624669599"/>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(customer details are more formatted and easier to read)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10" name="Picture 9">
            <a:extLst>
              <a:ext uri="{FF2B5EF4-FFF2-40B4-BE49-F238E27FC236}">
                <a16:creationId xmlns:a16="http://schemas.microsoft.com/office/drawing/2014/main" id="{82DD192F-4F8D-4488-A1DA-306ED9C1ED98}"/>
              </a:ext>
            </a:extLst>
          </p:cNvPr>
          <p:cNvPicPr>
            <a:picLocks noChangeAspect="1"/>
          </p:cNvPicPr>
          <p:nvPr/>
        </p:nvPicPr>
        <p:blipFill>
          <a:blip r:embed="rId4"/>
          <a:stretch>
            <a:fillRect/>
          </a:stretch>
        </p:blipFill>
        <p:spPr>
          <a:xfrm>
            <a:off x="285722" y="971587"/>
            <a:ext cx="7514326" cy="2111464"/>
          </a:xfrm>
          <a:prstGeom prst="rect">
            <a:avLst/>
          </a:prstGeom>
        </p:spPr>
      </p:pic>
      <p:pic>
        <p:nvPicPr>
          <p:cNvPr id="13" name="Picture 12">
            <a:extLst>
              <a:ext uri="{FF2B5EF4-FFF2-40B4-BE49-F238E27FC236}">
                <a16:creationId xmlns:a16="http://schemas.microsoft.com/office/drawing/2014/main" id="{82E3AA44-5C8D-4ECD-A9FF-DE93BFD35D17}"/>
              </a:ext>
            </a:extLst>
          </p:cNvPr>
          <p:cNvPicPr>
            <a:picLocks noChangeAspect="1"/>
          </p:cNvPicPr>
          <p:nvPr/>
        </p:nvPicPr>
        <p:blipFill>
          <a:blip r:embed="rId5"/>
          <a:stretch>
            <a:fillRect/>
          </a:stretch>
        </p:blipFill>
        <p:spPr>
          <a:xfrm>
            <a:off x="5399392" y="1965936"/>
            <a:ext cx="3058808" cy="1654953"/>
          </a:xfrm>
          <a:prstGeom prst="rect">
            <a:avLst/>
          </a:prstGeom>
        </p:spPr>
      </p:pic>
    </p:spTree>
    <p:extLst>
      <p:ext uri="{BB962C8B-B14F-4D97-AF65-F5344CB8AC3E}">
        <p14:creationId xmlns:p14="http://schemas.microsoft.com/office/powerpoint/2010/main" val="3474645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2F667-2EEE-49B5-8CAE-B7EC0DDBABDD}"/>
              </a:ext>
            </a:extLst>
          </p:cNvPr>
          <p:cNvPicPr>
            <a:picLocks noChangeAspect="1"/>
          </p:cNvPicPr>
          <p:nvPr/>
        </p:nvPicPr>
        <p:blipFill>
          <a:blip r:embed="rId2"/>
          <a:stretch>
            <a:fillRect/>
          </a:stretch>
        </p:blipFill>
        <p:spPr>
          <a:xfrm>
            <a:off x="0" y="7937"/>
            <a:ext cx="9144000" cy="5127625"/>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(error recovery) is the ability of the compiler to resume parsing of a program after deleting such errors while the compilation. When any errors are entered into the program, it can easily recover when if the customer enters any invalid details. </a:t>
            </a: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508299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8DD54BB7-2D0F-44A6-929C-25FCBAFC6DB1}"/>
              </a:ext>
            </a:extLst>
          </p:cNvPr>
          <p:cNvPicPr>
            <a:picLocks noChangeAspect="1"/>
          </p:cNvPicPr>
          <p:nvPr/>
        </p:nvPicPr>
        <p:blipFill>
          <a:blip r:embed="rId4"/>
          <a:stretch>
            <a:fillRect/>
          </a:stretch>
        </p:blipFill>
        <p:spPr>
          <a:xfrm>
            <a:off x="240029" y="1669095"/>
            <a:ext cx="8663940" cy="1805309"/>
          </a:xfrm>
          <a:prstGeom prst="rect">
            <a:avLst/>
          </a:prstGeom>
        </p:spPr>
      </p:pic>
    </p:spTree>
    <p:extLst>
      <p:ext uri="{BB962C8B-B14F-4D97-AF65-F5344CB8AC3E}">
        <p14:creationId xmlns:p14="http://schemas.microsoft.com/office/powerpoint/2010/main" val="423463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632018"/>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Function prints details on separate page with </a:t>
                      </a:r>
                      <a:r>
                        <a:rPr lang="en-NZ" sz="1800">
                          <a:latin typeface="Avenir Next LT Pro" panose="020B0504020202020204" pitchFamily="34" charset="0"/>
                        </a:rPr>
                        <a:t>formatting – total cost added.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B98BF2CF-9E91-4D5C-A4B7-0078ABC3B26E}"/>
              </a:ext>
            </a:extLst>
          </p:cNvPr>
          <p:cNvPicPr>
            <a:picLocks noChangeAspect="1"/>
          </p:cNvPicPr>
          <p:nvPr/>
        </p:nvPicPr>
        <p:blipFill>
          <a:blip r:embed="rId4"/>
          <a:stretch>
            <a:fillRect/>
          </a:stretch>
        </p:blipFill>
        <p:spPr>
          <a:xfrm>
            <a:off x="337678" y="1028198"/>
            <a:ext cx="6286500" cy="2097658"/>
          </a:xfrm>
          <a:prstGeom prst="rect">
            <a:avLst/>
          </a:prstGeom>
        </p:spPr>
      </p:pic>
      <p:pic>
        <p:nvPicPr>
          <p:cNvPr id="6" name="Picture 5">
            <a:extLst>
              <a:ext uri="{FF2B5EF4-FFF2-40B4-BE49-F238E27FC236}">
                <a16:creationId xmlns:a16="http://schemas.microsoft.com/office/drawing/2014/main" id="{4E71B2F0-0B11-4536-A756-E236F85016A1}"/>
              </a:ext>
            </a:extLst>
          </p:cNvPr>
          <p:cNvPicPr>
            <a:picLocks noChangeAspect="1"/>
          </p:cNvPicPr>
          <p:nvPr/>
        </p:nvPicPr>
        <p:blipFill>
          <a:blip r:embed="rId5"/>
          <a:stretch>
            <a:fillRect/>
          </a:stretch>
        </p:blipFill>
        <p:spPr>
          <a:xfrm>
            <a:off x="5562053" y="1834964"/>
            <a:ext cx="2124249" cy="1913446"/>
          </a:xfrm>
          <a:prstGeom prst="rect">
            <a:avLst/>
          </a:prstGeom>
        </p:spPr>
      </p:pic>
    </p:spTree>
    <p:extLst>
      <p:ext uri="{BB962C8B-B14F-4D97-AF65-F5344CB8AC3E}">
        <p14:creationId xmlns:p14="http://schemas.microsoft.com/office/powerpoint/2010/main" val="4222922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25B60CA-1A8B-4087-AF44-F414AF1F99D8}"/>
              </a:ext>
            </a:extLst>
          </p:cNvPr>
          <p:cNvPicPr>
            <a:picLocks noChangeAspect="1"/>
          </p:cNvPicPr>
          <p:nvPr/>
        </p:nvPicPr>
        <p:blipFill>
          <a:blip r:embed="rId4"/>
          <a:stretch>
            <a:fillRect/>
          </a:stretch>
        </p:blipFill>
        <p:spPr>
          <a:xfrm>
            <a:off x="432859" y="1690597"/>
            <a:ext cx="8399440" cy="2650490"/>
          </a:xfrm>
          <a:prstGeom prst="rect">
            <a:avLst/>
          </a:prstGeom>
        </p:spPr>
      </p:pic>
    </p:spTree>
    <p:extLst>
      <p:ext uri="{BB962C8B-B14F-4D97-AF65-F5344CB8AC3E}">
        <p14:creationId xmlns:p14="http://schemas.microsoft.com/office/powerpoint/2010/main" val="2476371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003455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p>
                      <a:pPr marL="0" lvl="0" indent="0" algn="l" rtl="0">
                        <a:spcBef>
                          <a:spcPts val="0"/>
                        </a:spcBef>
                        <a:spcAft>
                          <a:spcPts val="0"/>
                        </a:spcAft>
                        <a:buNone/>
                      </a:pPr>
                      <a:r>
                        <a:rPr lang="en-NZ" sz="1000" dirty="0">
                          <a:latin typeface="Avenir Next LT Pro" panose="020B0504020202020204" pitchFamily="34" charset="0"/>
                        </a:rPr>
                        <a:t>***Delivery charge (less than 5) not applied</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and address</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9D9C50E4-281C-4FBC-8EC1-A69F772498BD}"/>
              </a:ext>
            </a:extLst>
          </p:cNvPr>
          <p:cNvPicPr>
            <a:picLocks noChangeAspect="1"/>
          </p:cNvPicPr>
          <p:nvPr/>
        </p:nvPicPr>
        <p:blipFill>
          <a:blip r:embed="rId4"/>
          <a:stretch>
            <a:fillRect/>
          </a:stretch>
        </p:blipFill>
        <p:spPr>
          <a:xfrm>
            <a:off x="6164790" y="659186"/>
            <a:ext cx="2031125" cy="1555302"/>
          </a:xfrm>
          <a:prstGeom prst="rect">
            <a:avLst/>
          </a:prstGeom>
        </p:spPr>
      </p:pic>
      <p:pic>
        <p:nvPicPr>
          <p:cNvPr id="10" name="Picture 9">
            <a:extLst>
              <a:ext uri="{FF2B5EF4-FFF2-40B4-BE49-F238E27FC236}">
                <a16:creationId xmlns:a16="http://schemas.microsoft.com/office/drawing/2014/main" id="{98ED3790-9AD4-4927-9531-130FD32BD0EB}"/>
              </a:ext>
            </a:extLst>
          </p:cNvPr>
          <p:cNvPicPr>
            <a:picLocks noChangeAspect="1"/>
          </p:cNvPicPr>
          <p:nvPr/>
        </p:nvPicPr>
        <p:blipFill>
          <a:blip r:embed="rId5"/>
          <a:stretch>
            <a:fillRect/>
          </a:stretch>
        </p:blipFill>
        <p:spPr>
          <a:xfrm>
            <a:off x="6164790" y="2266208"/>
            <a:ext cx="2031125" cy="1708349"/>
          </a:xfrm>
          <a:prstGeom prst="rect">
            <a:avLst/>
          </a:prstGeom>
        </p:spPr>
      </p:pic>
      <p:pic>
        <p:nvPicPr>
          <p:cNvPr id="12" name="Picture 11">
            <a:extLst>
              <a:ext uri="{FF2B5EF4-FFF2-40B4-BE49-F238E27FC236}">
                <a16:creationId xmlns:a16="http://schemas.microsoft.com/office/drawing/2014/main" id="{2D52FDB9-EFBB-41BA-9E17-1AB5B18EC319}"/>
              </a:ext>
            </a:extLst>
          </p:cNvPr>
          <p:cNvPicPr>
            <a:picLocks noChangeAspect="1"/>
          </p:cNvPicPr>
          <p:nvPr/>
        </p:nvPicPr>
        <p:blipFill>
          <a:blip r:embed="rId6"/>
          <a:stretch>
            <a:fillRect/>
          </a:stretch>
        </p:blipFill>
        <p:spPr>
          <a:xfrm>
            <a:off x="285721" y="1223694"/>
            <a:ext cx="5752383" cy="2304366"/>
          </a:xfrm>
          <a:prstGeom prst="rect">
            <a:avLst/>
          </a:prstGeom>
        </p:spPr>
      </p:pic>
    </p:spTree>
    <p:extLst>
      <p:ext uri="{BB962C8B-B14F-4D97-AF65-F5344CB8AC3E}">
        <p14:creationId xmlns:p14="http://schemas.microsoft.com/office/powerpoint/2010/main" val="4029085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43CD6E65-610D-49F1-BA44-3A9926944D7B}"/>
              </a:ext>
            </a:extLst>
          </p:cNvPr>
          <p:cNvPicPr>
            <a:picLocks noChangeAspect="1"/>
          </p:cNvPicPr>
          <p:nvPr/>
        </p:nvPicPr>
        <p:blipFill>
          <a:blip r:embed="rId4"/>
          <a:stretch>
            <a:fillRect/>
          </a:stretch>
        </p:blipFill>
        <p:spPr>
          <a:xfrm>
            <a:off x="407669" y="1289672"/>
            <a:ext cx="8328660" cy="2926886"/>
          </a:xfrm>
          <a:prstGeom prst="rect">
            <a:avLst/>
          </a:prstGeom>
        </p:spPr>
      </p:pic>
    </p:spTree>
    <p:extLst>
      <p:ext uri="{BB962C8B-B14F-4D97-AF65-F5344CB8AC3E}">
        <p14:creationId xmlns:p14="http://schemas.microsoft.com/office/powerpoint/2010/main" val="371033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46837644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added $9 delivery charge to less than 5 items, but free if 5 or more items ordered.</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74EAE3FE-78A2-40C9-8037-A01EE7E004F5}"/>
              </a:ext>
            </a:extLst>
          </p:cNvPr>
          <p:cNvPicPr>
            <a:picLocks noChangeAspect="1"/>
          </p:cNvPicPr>
          <p:nvPr/>
        </p:nvPicPr>
        <p:blipFill>
          <a:blip r:embed="rId4"/>
          <a:stretch>
            <a:fillRect/>
          </a:stretch>
        </p:blipFill>
        <p:spPr>
          <a:xfrm>
            <a:off x="285722" y="768661"/>
            <a:ext cx="5116858" cy="837471"/>
          </a:xfrm>
          <a:prstGeom prst="rect">
            <a:avLst/>
          </a:prstGeom>
        </p:spPr>
      </p:pic>
      <p:pic>
        <p:nvPicPr>
          <p:cNvPr id="7" name="Picture 6">
            <a:extLst>
              <a:ext uri="{FF2B5EF4-FFF2-40B4-BE49-F238E27FC236}">
                <a16:creationId xmlns:a16="http://schemas.microsoft.com/office/drawing/2014/main" id="{FF2777B0-8E58-43D8-9D89-6ED89BE94D27}"/>
              </a:ext>
            </a:extLst>
          </p:cNvPr>
          <p:cNvPicPr>
            <a:picLocks noChangeAspect="1"/>
          </p:cNvPicPr>
          <p:nvPr/>
        </p:nvPicPr>
        <p:blipFill>
          <a:blip r:embed="rId5"/>
          <a:stretch>
            <a:fillRect/>
          </a:stretch>
        </p:blipFill>
        <p:spPr>
          <a:xfrm>
            <a:off x="285722" y="1788213"/>
            <a:ext cx="2656008" cy="868788"/>
          </a:xfrm>
          <a:prstGeom prst="rect">
            <a:avLst/>
          </a:prstGeom>
        </p:spPr>
      </p:pic>
      <p:pic>
        <p:nvPicPr>
          <p:cNvPr id="9" name="Picture 8">
            <a:extLst>
              <a:ext uri="{FF2B5EF4-FFF2-40B4-BE49-F238E27FC236}">
                <a16:creationId xmlns:a16="http://schemas.microsoft.com/office/drawing/2014/main" id="{F800F831-367F-4BC2-B413-74A7334CC665}"/>
              </a:ext>
            </a:extLst>
          </p:cNvPr>
          <p:cNvPicPr>
            <a:picLocks noChangeAspect="1"/>
          </p:cNvPicPr>
          <p:nvPr/>
        </p:nvPicPr>
        <p:blipFill>
          <a:blip r:embed="rId6"/>
          <a:stretch>
            <a:fillRect/>
          </a:stretch>
        </p:blipFill>
        <p:spPr>
          <a:xfrm>
            <a:off x="6009199" y="598124"/>
            <a:ext cx="3069684" cy="2016017"/>
          </a:xfrm>
          <a:prstGeom prst="rect">
            <a:avLst/>
          </a:prstGeom>
        </p:spPr>
      </p:pic>
      <p:pic>
        <p:nvPicPr>
          <p:cNvPr id="11" name="Picture 10">
            <a:extLst>
              <a:ext uri="{FF2B5EF4-FFF2-40B4-BE49-F238E27FC236}">
                <a16:creationId xmlns:a16="http://schemas.microsoft.com/office/drawing/2014/main" id="{E6FFDF7F-6856-4353-9584-D6B7B3472451}"/>
              </a:ext>
            </a:extLst>
          </p:cNvPr>
          <p:cNvPicPr>
            <a:picLocks noChangeAspect="1"/>
          </p:cNvPicPr>
          <p:nvPr/>
        </p:nvPicPr>
        <p:blipFill>
          <a:blip r:embed="rId7"/>
          <a:stretch>
            <a:fillRect/>
          </a:stretch>
        </p:blipFill>
        <p:spPr>
          <a:xfrm>
            <a:off x="3045214" y="1773874"/>
            <a:ext cx="2898868" cy="2149275"/>
          </a:xfrm>
          <a:prstGeom prst="rect">
            <a:avLst/>
          </a:prstGeom>
        </p:spPr>
      </p:pic>
      <p:sp>
        <p:nvSpPr>
          <p:cNvPr id="12" name="TextBox 11">
            <a:extLst>
              <a:ext uri="{FF2B5EF4-FFF2-40B4-BE49-F238E27FC236}">
                <a16:creationId xmlns:a16="http://schemas.microsoft.com/office/drawing/2014/main" id="{E7216503-B2BD-4073-878E-D99693783E93}"/>
              </a:ext>
            </a:extLst>
          </p:cNvPr>
          <p:cNvSpPr txBox="1"/>
          <p:nvPr/>
        </p:nvSpPr>
        <p:spPr>
          <a:xfrm>
            <a:off x="737952" y="3317670"/>
            <a:ext cx="2255520" cy="307777"/>
          </a:xfrm>
          <a:prstGeom prst="rect">
            <a:avLst/>
          </a:prstGeom>
          <a:noFill/>
        </p:spPr>
        <p:txBody>
          <a:bodyPr wrap="square" rtlCol="0">
            <a:spAutoFit/>
          </a:bodyPr>
          <a:lstStyle/>
          <a:p>
            <a:r>
              <a:rPr lang="en-NZ" dirty="0">
                <a:latin typeface="Avenir Next LT Pro" panose="020B0504020202020204" pitchFamily="34" charset="0"/>
              </a:rPr>
              <a:t>Ordered more than 5 </a:t>
            </a:r>
            <a:r>
              <a:rPr lang="en-NZ" dirty="0">
                <a:latin typeface="Avenir Next LT Pro" panose="020B0504020202020204" pitchFamily="34" charset="0"/>
                <a:sym typeface="Wingdings" panose="05000000000000000000" pitchFamily="2" charset="2"/>
              </a:rPr>
              <a:t></a:t>
            </a:r>
            <a:endParaRPr lang="en-NZ" dirty="0">
              <a:latin typeface="Avenir Next LT Pro" panose="020B0504020202020204" pitchFamily="34" charset="0"/>
            </a:endParaRPr>
          </a:p>
        </p:txBody>
      </p:sp>
      <p:sp>
        <p:nvSpPr>
          <p:cNvPr id="15" name="TextBox 14">
            <a:extLst>
              <a:ext uri="{FF2B5EF4-FFF2-40B4-BE49-F238E27FC236}">
                <a16:creationId xmlns:a16="http://schemas.microsoft.com/office/drawing/2014/main" id="{77BE194C-1598-4CDB-9A79-ED67FDC8510A}"/>
              </a:ext>
            </a:extLst>
          </p:cNvPr>
          <p:cNvSpPr txBox="1"/>
          <p:nvPr/>
        </p:nvSpPr>
        <p:spPr>
          <a:xfrm>
            <a:off x="6550802" y="2707301"/>
            <a:ext cx="2255520" cy="307777"/>
          </a:xfrm>
          <a:prstGeom prst="rect">
            <a:avLst/>
          </a:prstGeom>
          <a:noFill/>
        </p:spPr>
        <p:txBody>
          <a:bodyPr wrap="square" rtlCol="0">
            <a:spAutoFit/>
          </a:bodyPr>
          <a:lstStyle/>
          <a:p>
            <a:r>
              <a:rPr lang="en-NZ" dirty="0">
                <a:latin typeface="Avenir Next LT Pro" panose="020B0504020202020204" pitchFamily="34" charset="0"/>
              </a:rPr>
              <a:t>Ordered less than 5 </a:t>
            </a:r>
            <a:r>
              <a:rPr lang="en-NZ" b="1" i="0" dirty="0">
                <a:solidFill>
                  <a:srgbClr val="202124"/>
                </a:solidFill>
                <a:effectLst/>
                <a:latin typeface="arial" panose="020B0604020202020204" pitchFamily="34" charset="0"/>
              </a:rPr>
              <a:t>↑</a:t>
            </a:r>
            <a:endParaRPr lang="en-NZ" b="1" dirty="0">
              <a:latin typeface="Avenir Next LT Pro" panose="020B0504020202020204" pitchFamily="34" charset="0"/>
            </a:endParaRPr>
          </a:p>
        </p:txBody>
      </p:sp>
    </p:spTree>
    <p:extLst>
      <p:ext uri="{BB962C8B-B14F-4D97-AF65-F5344CB8AC3E}">
        <p14:creationId xmlns:p14="http://schemas.microsoft.com/office/powerpoint/2010/main" val="962056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611C9B7B-37F4-452A-82B3-8A7F77CCDBF4}"/>
              </a:ext>
            </a:extLst>
          </p:cNvPr>
          <p:cNvPicPr>
            <a:picLocks noChangeAspect="1"/>
          </p:cNvPicPr>
          <p:nvPr/>
        </p:nvPicPr>
        <p:blipFill>
          <a:blip r:embed="rId4"/>
          <a:stretch>
            <a:fillRect/>
          </a:stretch>
        </p:blipFill>
        <p:spPr>
          <a:xfrm>
            <a:off x="311699" y="1486167"/>
            <a:ext cx="8520601" cy="2408328"/>
          </a:xfrm>
          <a:prstGeom prst="rect">
            <a:avLst/>
          </a:prstGeom>
        </p:spPr>
      </p:pic>
    </p:spTree>
    <p:extLst>
      <p:ext uri="{BB962C8B-B14F-4D97-AF65-F5344CB8AC3E}">
        <p14:creationId xmlns:p14="http://schemas.microsoft.com/office/powerpoint/2010/main" val="188973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182463493"/>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B5C1DD5-E373-4EB8-8281-8A5CD523DCA1}"/>
              </a:ext>
            </a:extLst>
          </p:cNvPr>
          <p:cNvPicPr>
            <a:picLocks noChangeAspect="1"/>
          </p:cNvPicPr>
          <p:nvPr/>
        </p:nvPicPr>
        <p:blipFill>
          <a:blip r:embed="rId4"/>
          <a:stretch>
            <a:fillRect/>
          </a:stretch>
        </p:blipFill>
        <p:spPr>
          <a:xfrm>
            <a:off x="285722" y="915786"/>
            <a:ext cx="4342875" cy="2782682"/>
          </a:xfrm>
          <a:prstGeom prst="rect">
            <a:avLst/>
          </a:prstGeom>
        </p:spPr>
      </p:pic>
      <p:pic>
        <p:nvPicPr>
          <p:cNvPr id="6" name="Picture 5">
            <a:extLst>
              <a:ext uri="{FF2B5EF4-FFF2-40B4-BE49-F238E27FC236}">
                <a16:creationId xmlns:a16="http://schemas.microsoft.com/office/drawing/2014/main" id="{6476CB8F-7A1D-435E-92D3-F7A2572F01F7}"/>
              </a:ext>
            </a:extLst>
          </p:cNvPr>
          <p:cNvPicPr>
            <a:picLocks noChangeAspect="1"/>
          </p:cNvPicPr>
          <p:nvPr/>
        </p:nvPicPr>
        <p:blipFill>
          <a:blip r:embed="rId5"/>
          <a:stretch>
            <a:fillRect/>
          </a:stretch>
        </p:blipFill>
        <p:spPr>
          <a:xfrm>
            <a:off x="4914319" y="1218108"/>
            <a:ext cx="3600953" cy="1991003"/>
          </a:xfrm>
          <a:prstGeom prst="rect">
            <a:avLst/>
          </a:prstGeom>
        </p:spPr>
      </p:pic>
    </p:spTree>
    <p:extLst>
      <p:ext uri="{BB962C8B-B14F-4D97-AF65-F5344CB8AC3E}">
        <p14:creationId xmlns:p14="http://schemas.microsoft.com/office/powerpoint/2010/main" val="389038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1EE274FE-E52B-4AA7-99CA-A8DA4DEFC9B2}"/>
              </a:ext>
            </a:extLst>
          </p:cNvPr>
          <p:cNvPicPr>
            <a:picLocks noChangeAspect="1"/>
          </p:cNvPicPr>
          <p:nvPr/>
        </p:nvPicPr>
        <p:blipFill rotWithShape="1">
          <a:blip r:embed="rId4"/>
          <a:srcRect l="-3" r="183"/>
          <a:stretch/>
        </p:blipFill>
        <p:spPr>
          <a:xfrm>
            <a:off x="277203" y="1510419"/>
            <a:ext cx="8589594" cy="2442101"/>
          </a:xfrm>
          <a:prstGeom prst="rect">
            <a:avLst/>
          </a:prstGeom>
        </p:spPr>
      </p:pic>
    </p:spTree>
    <p:extLst>
      <p:ext uri="{BB962C8B-B14F-4D97-AF65-F5344CB8AC3E}">
        <p14:creationId xmlns:p14="http://schemas.microsoft.com/office/powerpoint/2010/main" val="963759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C8F7877E-62EE-45D9-8729-6F1860059594}"/>
              </a:ext>
            </a:extLst>
          </p:cNvPr>
          <p:cNvPicPr>
            <a:picLocks noChangeAspect="1"/>
          </p:cNvPicPr>
          <p:nvPr/>
        </p:nvPicPr>
        <p:blipFill>
          <a:blip r:embed="rId4"/>
          <a:stretch>
            <a:fillRect/>
          </a:stretch>
        </p:blipFill>
        <p:spPr>
          <a:xfrm>
            <a:off x="5355179" y="915295"/>
            <a:ext cx="3298743" cy="2745311"/>
          </a:xfrm>
          <a:prstGeom prst="rect">
            <a:avLst/>
          </a:prstGeom>
        </p:spPr>
      </p:pic>
      <p:pic>
        <p:nvPicPr>
          <p:cNvPr id="8" name="Picture 7">
            <a:extLst>
              <a:ext uri="{FF2B5EF4-FFF2-40B4-BE49-F238E27FC236}">
                <a16:creationId xmlns:a16="http://schemas.microsoft.com/office/drawing/2014/main" id="{6AB1E822-4D6B-4C9E-89A5-84CE0F6C0A7A}"/>
              </a:ext>
            </a:extLst>
          </p:cNvPr>
          <p:cNvPicPr>
            <a:picLocks noChangeAspect="1"/>
          </p:cNvPicPr>
          <p:nvPr/>
        </p:nvPicPr>
        <p:blipFill>
          <a:blip r:embed="rId5"/>
          <a:stretch>
            <a:fillRect/>
          </a:stretch>
        </p:blipFill>
        <p:spPr>
          <a:xfrm>
            <a:off x="652521" y="1123801"/>
            <a:ext cx="3919479" cy="2536805"/>
          </a:xfrm>
          <a:prstGeom prst="rect">
            <a:avLst/>
          </a:prstGeom>
        </p:spPr>
      </p:pic>
    </p:spTree>
    <p:extLst>
      <p:ext uri="{BB962C8B-B14F-4D97-AF65-F5344CB8AC3E}">
        <p14:creationId xmlns:p14="http://schemas.microsoft.com/office/powerpoint/2010/main" val="251631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164D2-1D02-401E-AAD4-5D59D0238303}"/>
              </a:ext>
            </a:extLst>
          </p:cNvPr>
          <p:cNvPicPr>
            <a:picLocks noChangeAspect="1"/>
          </p:cNvPicPr>
          <p:nvPr/>
        </p:nvPicPr>
        <p:blipFill>
          <a:blip r:embed="rId2"/>
          <a:stretch>
            <a:fillRect/>
          </a:stretch>
        </p:blipFill>
        <p:spPr>
          <a:xfrm>
            <a:off x="0" y="13181"/>
            <a:ext cx="9144000" cy="5117138"/>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to make sure that the customer can move on to the next stage if they make an error; whether it was accidental or a mistake. Customers will know that something has gone wrong and, thus, will prevent any problems in the future if they make an error in their responses/answers. Otherwise, the program could lead to failure and stop responding, making the user frustrated.</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102438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New Order or Exit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A03343C5-CF33-44A1-92AB-3537F4E830A9}"/>
              </a:ext>
            </a:extLst>
          </p:cNvPr>
          <p:cNvPicPr>
            <a:picLocks noChangeAspect="1"/>
          </p:cNvPicPr>
          <p:nvPr/>
        </p:nvPicPr>
        <p:blipFill>
          <a:blip r:embed="rId4"/>
          <a:stretch>
            <a:fillRect/>
          </a:stretch>
        </p:blipFill>
        <p:spPr>
          <a:xfrm>
            <a:off x="520770" y="1721846"/>
            <a:ext cx="8102460" cy="2438674"/>
          </a:xfrm>
          <a:prstGeom prst="rect">
            <a:avLst/>
          </a:prstGeom>
        </p:spPr>
      </p:pic>
    </p:spTree>
    <p:extLst>
      <p:ext uri="{BB962C8B-B14F-4D97-AF65-F5344CB8AC3E}">
        <p14:creationId xmlns:p14="http://schemas.microsoft.com/office/powerpoint/2010/main" val="2024435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9 Version 1 </a:t>
            </a:r>
            <a:r>
              <a:rPr lang="en" b="1" dirty="0">
                <a:solidFill>
                  <a:schemeClr val="bg2">
                    <a:lumMod val="75000"/>
                  </a:schemeClr>
                </a:solidFill>
                <a:latin typeface="Avenir Next LT Pro" panose="020B0504020202020204" pitchFamily="34" charset="0"/>
              </a:rPr>
              <a:t>-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3528707"/>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4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1 or 2”</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a valid number”</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85E23F3-E161-4735-8398-54A170841303}"/>
              </a:ext>
            </a:extLst>
          </p:cNvPr>
          <p:cNvPicPr>
            <a:picLocks noChangeAspect="1"/>
          </p:cNvPicPr>
          <p:nvPr/>
        </p:nvPicPr>
        <p:blipFill>
          <a:blip r:embed="rId4"/>
          <a:stretch>
            <a:fillRect/>
          </a:stretch>
        </p:blipFill>
        <p:spPr>
          <a:xfrm>
            <a:off x="285722" y="937841"/>
            <a:ext cx="3788531" cy="2667068"/>
          </a:xfrm>
          <a:prstGeom prst="rect">
            <a:avLst/>
          </a:prstGeom>
        </p:spPr>
      </p:pic>
      <p:pic>
        <p:nvPicPr>
          <p:cNvPr id="6" name="Picture 5">
            <a:extLst>
              <a:ext uri="{FF2B5EF4-FFF2-40B4-BE49-F238E27FC236}">
                <a16:creationId xmlns:a16="http://schemas.microsoft.com/office/drawing/2014/main" id="{EC6BB872-C65F-4994-94A4-1017EC2E4B27}"/>
              </a:ext>
            </a:extLst>
          </p:cNvPr>
          <p:cNvPicPr>
            <a:picLocks noChangeAspect="1"/>
          </p:cNvPicPr>
          <p:nvPr/>
        </p:nvPicPr>
        <p:blipFill>
          <a:blip r:embed="rId5"/>
          <a:stretch>
            <a:fillRect/>
          </a:stretch>
        </p:blipFill>
        <p:spPr>
          <a:xfrm>
            <a:off x="4326376" y="937841"/>
            <a:ext cx="4246124" cy="2669314"/>
          </a:xfrm>
          <a:prstGeom prst="rect">
            <a:avLst/>
          </a:prstGeom>
        </p:spPr>
      </p:pic>
    </p:spTree>
    <p:extLst>
      <p:ext uri="{BB962C8B-B14F-4D97-AF65-F5344CB8AC3E}">
        <p14:creationId xmlns:p14="http://schemas.microsoft.com/office/powerpoint/2010/main" val="74460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EFE735C4-592A-4BF7-A5B0-6FE68304E33F}"/>
              </a:ext>
            </a:extLst>
          </p:cNvPr>
          <p:cNvPicPr>
            <a:picLocks noChangeAspect="1"/>
          </p:cNvPicPr>
          <p:nvPr/>
        </p:nvPicPr>
        <p:blipFill>
          <a:blip r:embed="rId4"/>
          <a:stretch>
            <a:fillRect/>
          </a:stretch>
        </p:blipFill>
        <p:spPr>
          <a:xfrm>
            <a:off x="627109" y="1447800"/>
            <a:ext cx="8152985" cy="2610992"/>
          </a:xfrm>
          <a:prstGeom prst="rect">
            <a:avLst/>
          </a:prstGeom>
        </p:spPr>
      </p:pic>
    </p:spTree>
    <p:extLst>
      <p:ext uri="{BB962C8B-B14F-4D97-AF65-F5344CB8AC3E}">
        <p14:creationId xmlns:p14="http://schemas.microsoft.com/office/powerpoint/2010/main" val="2558664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 </a:t>
            </a:r>
            <a:r>
              <a:rPr lang="en" b="1">
                <a:solidFill>
                  <a:schemeClr val="bg2">
                    <a:lumMod val="75000"/>
                  </a:schemeClr>
                </a:solidFill>
                <a:latin typeface="Avenir Next LT Pro" panose="020B0504020202020204" pitchFamily="34" charset="0"/>
              </a:rPr>
              <a:t>Test Plan (integrated)</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708559415"/>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endParaRPr lang="en-NZ" sz="1000" dirty="0">
                        <a:solidFill>
                          <a:schemeClr val="bg2">
                            <a:lumMod val="75000"/>
                          </a:schemeClr>
                        </a:solidFill>
                        <a:latin typeface="Avenir Next LT Pro" panose="020B0504020202020204" pitchFamily="34" charset="0"/>
                      </a:endParaRP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remains in the order – cost and details list </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cleared from the list</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2933F17-7B07-4335-95E8-74F53DDD9075}"/>
              </a:ext>
            </a:extLst>
          </p:cNvPr>
          <p:cNvPicPr>
            <a:picLocks noChangeAspect="1"/>
          </p:cNvPicPr>
          <p:nvPr/>
        </p:nvPicPr>
        <p:blipFill>
          <a:blip r:embed="rId4"/>
          <a:stretch>
            <a:fillRect/>
          </a:stretch>
        </p:blipFill>
        <p:spPr>
          <a:xfrm>
            <a:off x="5646760" y="752305"/>
            <a:ext cx="2900278" cy="2953010"/>
          </a:xfrm>
          <a:prstGeom prst="rect">
            <a:avLst/>
          </a:prstGeom>
        </p:spPr>
      </p:pic>
      <p:pic>
        <p:nvPicPr>
          <p:cNvPr id="6" name="Picture 5">
            <a:extLst>
              <a:ext uri="{FF2B5EF4-FFF2-40B4-BE49-F238E27FC236}">
                <a16:creationId xmlns:a16="http://schemas.microsoft.com/office/drawing/2014/main" id="{C9C35211-3E88-4C6B-B1E0-D5273229D348}"/>
              </a:ext>
            </a:extLst>
          </p:cNvPr>
          <p:cNvPicPr>
            <a:picLocks noChangeAspect="1"/>
          </p:cNvPicPr>
          <p:nvPr/>
        </p:nvPicPr>
        <p:blipFill>
          <a:blip r:embed="rId5"/>
          <a:stretch>
            <a:fillRect/>
          </a:stretch>
        </p:blipFill>
        <p:spPr>
          <a:xfrm>
            <a:off x="939263" y="752305"/>
            <a:ext cx="3007897" cy="2950255"/>
          </a:xfrm>
          <a:prstGeom prst="rect">
            <a:avLst/>
          </a:prstGeom>
        </p:spPr>
      </p:pic>
    </p:spTree>
    <p:extLst>
      <p:ext uri="{BB962C8B-B14F-4D97-AF65-F5344CB8AC3E}">
        <p14:creationId xmlns:p14="http://schemas.microsoft.com/office/powerpoint/2010/main" val="1883075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A4A14-E005-48C3-9D5C-88B54B9B0A56}"/>
              </a:ext>
            </a:extLst>
          </p:cNvPr>
          <p:cNvPicPr>
            <a:picLocks noChangeAspect="1"/>
          </p:cNvPicPr>
          <p:nvPr/>
        </p:nvPicPr>
        <p:blipFill>
          <a:blip r:embed="rId2"/>
          <a:stretch>
            <a:fillRect/>
          </a:stretch>
        </p:blipFill>
        <p:spPr>
          <a:xfrm>
            <a:off x="0" y="13794"/>
            <a:ext cx="9144000" cy="5115911"/>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996080" y="1938544"/>
            <a:ext cx="5151840" cy="957055"/>
          </a:xfrm>
        </p:spPr>
        <p:txBody>
          <a:bodyPr/>
          <a:lstStyle/>
          <a:p>
            <a:r>
              <a:rPr lang="en-US" sz="5000" b="1" dirty="0">
                <a:solidFill>
                  <a:schemeClr val="tx2">
                    <a:lumMod val="50000"/>
                  </a:schemeClr>
                </a:solidFill>
                <a:latin typeface="Avenir Next LT Pro" panose="020B0504020202020204" pitchFamily="34" charset="0"/>
              </a:rPr>
              <a:t>Testing Section</a:t>
            </a:r>
            <a:br>
              <a:rPr lang="en-US" sz="5000" b="1" dirty="0">
                <a:solidFill>
                  <a:schemeClr val="tx2">
                    <a:lumMod val="50000"/>
                  </a:schemeClr>
                </a:solidFill>
                <a:latin typeface="Avenir Next LT Pro" panose="020B0504020202020204" pitchFamily="34" charset="0"/>
              </a:rPr>
            </a:br>
            <a:endParaRPr lang="en-NZ" sz="5000" b="1"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146530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0" y="19468"/>
            <a:ext cx="852060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2 (Order Type)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54741" y="1543468"/>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choosing an order type – Click and collect or Delivery.</a:t>
            </a:r>
          </a:p>
        </p:txBody>
      </p:sp>
      <p:pic>
        <p:nvPicPr>
          <p:cNvPr id="9" name="Picture 8">
            <a:extLst>
              <a:ext uri="{FF2B5EF4-FFF2-40B4-BE49-F238E27FC236}">
                <a16:creationId xmlns:a16="http://schemas.microsoft.com/office/drawing/2014/main" id="{2859084D-5BBC-4901-99AF-7C2AF1FBA691}"/>
              </a:ext>
            </a:extLst>
          </p:cNvPr>
          <p:cNvPicPr>
            <a:picLocks noChangeAspect="1"/>
          </p:cNvPicPr>
          <p:nvPr/>
        </p:nvPicPr>
        <p:blipFill rotWithShape="1">
          <a:blip r:embed="rId4"/>
          <a:srcRect t="518"/>
          <a:stretch/>
        </p:blipFill>
        <p:spPr>
          <a:xfrm>
            <a:off x="342180" y="893736"/>
            <a:ext cx="5180511" cy="4019862"/>
          </a:xfrm>
          <a:prstGeom prst="rect">
            <a:avLst/>
          </a:prstGeom>
        </p:spPr>
      </p:pic>
    </p:spTree>
    <p:extLst>
      <p:ext uri="{BB962C8B-B14F-4D97-AF65-F5344CB8AC3E}">
        <p14:creationId xmlns:p14="http://schemas.microsoft.com/office/powerpoint/2010/main" val="1781413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3 (Click &amp; Collect Information)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4950" y="1555566"/>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&amp;) of the input for Click and Collect information.</a:t>
            </a:r>
          </a:p>
        </p:txBody>
      </p:sp>
      <p:pic>
        <p:nvPicPr>
          <p:cNvPr id="4" name="Picture 3">
            <a:extLst>
              <a:ext uri="{FF2B5EF4-FFF2-40B4-BE49-F238E27FC236}">
                <a16:creationId xmlns:a16="http://schemas.microsoft.com/office/drawing/2014/main" id="{82359BC6-67BB-4121-88DC-5818F3FF1683}"/>
              </a:ext>
            </a:extLst>
          </p:cNvPr>
          <p:cNvPicPr>
            <a:picLocks noChangeAspect="1"/>
          </p:cNvPicPr>
          <p:nvPr/>
        </p:nvPicPr>
        <p:blipFill>
          <a:blip r:embed="rId4"/>
          <a:stretch>
            <a:fillRect/>
          </a:stretch>
        </p:blipFill>
        <p:spPr>
          <a:xfrm>
            <a:off x="4307108" y="595089"/>
            <a:ext cx="4158711" cy="4475501"/>
          </a:xfrm>
          <a:prstGeom prst="rect">
            <a:avLst/>
          </a:prstGeom>
        </p:spPr>
      </p:pic>
    </p:spTree>
    <p:extLst>
      <p:ext uri="{BB962C8B-B14F-4D97-AF65-F5344CB8AC3E}">
        <p14:creationId xmlns:p14="http://schemas.microsoft.com/office/powerpoint/2010/main" val="2269456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1)</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23080" y="1746066"/>
            <a:ext cx="3157209" cy="2246769"/>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the input for Delivery information.</a:t>
            </a:r>
          </a:p>
        </p:txBody>
      </p:sp>
      <p:pic>
        <p:nvPicPr>
          <p:cNvPr id="4" name="Picture 3">
            <a:extLst>
              <a:ext uri="{FF2B5EF4-FFF2-40B4-BE49-F238E27FC236}">
                <a16:creationId xmlns:a16="http://schemas.microsoft.com/office/drawing/2014/main" id="{3934B71A-F0F8-484D-A1D2-565AC1EBA0AD}"/>
              </a:ext>
            </a:extLst>
          </p:cNvPr>
          <p:cNvPicPr>
            <a:picLocks noChangeAspect="1"/>
          </p:cNvPicPr>
          <p:nvPr/>
        </p:nvPicPr>
        <p:blipFill>
          <a:blip r:embed="rId4"/>
          <a:stretch>
            <a:fillRect/>
          </a:stretch>
        </p:blipFill>
        <p:spPr>
          <a:xfrm>
            <a:off x="188503" y="1098739"/>
            <a:ext cx="5346074" cy="3810000"/>
          </a:xfrm>
          <a:prstGeom prst="rect">
            <a:avLst/>
          </a:prstGeom>
        </p:spPr>
      </p:pic>
    </p:spTree>
    <p:extLst>
      <p:ext uri="{BB962C8B-B14F-4D97-AF65-F5344CB8AC3E}">
        <p14:creationId xmlns:p14="http://schemas.microsoft.com/office/powerpoint/2010/main" val="337109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2)</a:t>
            </a:r>
            <a:endParaRPr b="1" dirty="0">
              <a:solidFill>
                <a:schemeClr val="tx2">
                  <a:lumMod val="50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BEFCF8A-EB1F-47FA-B649-C71A63172FD0}"/>
              </a:ext>
            </a:extLst>
          </p:cNvPr>
          <p:cNvPicPr>
            <a:picLocks noChangeAspect="1"/>
          </p:cNvPicPr>
          <p:nvPr/>
        </p:nvPicPr>
        <p:blipFill>
          <a:blip r:embed="rId4"/>
          <a:stretch>
            <a:fillRect/>
          </a:stretch>
        </p:blipFill>
        <p:spPr>
          <a:xfrm>
            <a:off x="317392" y="990144"/>
            <a:ext cx="3636651" cy="4074870"/>
          </a:xfrm>
          <a:prstGeom prst="rect">
            <a:avLst/>
          </a:prstGeom>
        </p:spPr>
      </p:pic>
      <p:pic>
        <p:nvPicPr>
          <p:cNvPr id="8" name="Picture 7">
            <a:extLst>
              <a:ext uri="{FF2B5EF4-FFF2-40B4-BE49-F238E27FC236}">
                <a16:creationId xmlns:a16="http://schemas.microsoft.com/office/drawing/2014/main" id="{882CEA1F-AFB3-4647-8AF3-84399285BEBA}"/>
              </a:ext>
            </a:extLst>
          </p:cNvPr>
          <p:cNvPicPr>
            <a:picLocks noChangeAspect="1"/>
          </p:cNvPicPr>
          <p:nvPr/>
        </p:nvPicPr>
        <p:blipFill>
          <a:blip r:embed="rId5"/>
          <a:stretch>
            <a:fillRect/>
          </a:stretch>
        </p:blipFill>
        <p:spPr>
          <a:xfrm>
            <a:off x="4199781" y="1607830"/>
            <a:ext cx="4698481" cy="2415520"/>
          </a:xfrm>
          <a:prstGeom prst="rect">
            <a:avLst/>
          </a:prstGeom>
        </p:spPr>
      </p:pic>
    </p:spTree>
    <p:extLst>
      <p:ext uri="{BB962C8B-B14F-4D97-AF65-F5344CB8AC3E}">
        <p14:creationId xmlns:p14="http://schemas.microsoft.com/office/powerpoint/2010/main" val="3571891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5 (Nuts Menu)</a:t>
            </a:r>
            <a:endParaRPr b="1" dirty="0">
              <a:solidFill>
                <a:schemeClr val="tx2">
                  <a:lumMod val="50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3AFE671-1D10-4C72-BE3F-E317FE146FBA}"/>
              </a:ext>
            </a:extLst>
          </p:cNvPr>
          <p:cNvPicPr>
            <a:picLocks noChangeAspect="1"/>
          </p:cNvPicPr>
          <p:nvPr/>
        </p:nvPicPr>
        <p:blipFill rotWithShape="1">
          <a:blip r:embed="rId4"/>
          <a:srcRect b="12838"/>
          <a:stretch/>
        </p:blipFill>
        <p:spPr>
          <a:xfrm>
            <a:off x="2418797" y="715667"/>
            <a:ext cx="4306405" cy="4217473"/>
          </a:xfrm>
          <a:prstGeom prst="rect">
            <a:avLst/>
          </a:prstGeom>
        </p:spPr>
      </p:pic>
    </p:spTree>
    <p:extLst>
      <p:ext uri="{BB962C8B-B14F-4D97-AF65-F5344CB8AC3E}">
        <p14:creationId xmlns:p14="http://schemas.microsoft.com/office/powerpoint/2010/main" val="44885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7A9BD-4F9C-48D6-A54B-8B1AD75A625B}"/>
              </a:ext>
            </a:extLst>
          </p:cNvPr>
          <p:cNvPicPr>
            <a:picLocks noChangeAspect="1"/>
          </p:cNvPicPr>
          <p:nvPr/>
        </p:nvPicPr>
        <p:blipFill>
          <a:blip r:embed="rId2"/>
          <a:stretch>
            <a:fillRect/>
          </a:stretch>
        </p:blipFill>
        <p:spPr>
          <a:xfrm>
            <a:off x="0" y="6680"/>
            <a:ext cx="9144000" cy="513014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0314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including good error messages that are easy to understand, with constructive and clear advice on how they can improve their input. This will allow customers to understand what made their answer invalid (they can easily understand what is going on).</a:t>
            </a: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3120207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6 (Nuts Ordering Function, Part 1)</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540989" y="3344456"/>
            <a:ext cx="4353045" cy="140038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expected input (1 or 12), boundaries (0 and 13) and invalid (&lt;blank&gt; and special character, %) of the input for ordering (choosing) how many nuts and which types.</a:t>
            </a:r>
          </a:p>
        </p:txBody>
      </p:sp>
      <p:pic>
        <p:nvPicPr>
          <p:cNvPr id="5" name="Picture 4">
            <a:extLst>
              <a:ext uri="{FF2B5EF4-FFF2-40B4-BE49-F238E27FC236}">
                <a16:creationId xmlns:a16="http://schemas.microsoft.com/office/drawing/2014/main" id="{B0DCB6EE-98AF-48F2-85E2-72F05C13C29C}"/>
              </a:ext>
            </a:extLst>
          </p:cNvPr>
          <p:cNvPicPr>
            <a:picLocks noChangeAspect="1"/>
          </p:cNvPicPr>
          <p:nvPr/>
        </p:nvPicPr>
        <p:blipFill>
          <a:blip r:embed="rId4"/>
          <a:stretch>
            <a:fillRect/>
          </a:stretch>
        </p:blipFill>
        <p:spPr>
          <a:xfrm>
            <a:off x="225531" y="979175"/>
            <a:ext cx="4157730" cy="4046595"/>
          </a:xfrm>
          <a:prstGeom prst="rect">
            <a:avLst/>
          </a:prstGeom>
        </p:spPr>
      </p:pic>
      <p:pic>
        <p:nvPicPr>
          <p:cNvPr id="6" name="Picture 5">
            <a:extLst>
              <a:ext uri="{FF2B5EF4-FFF2-40B4-BE49-F238E27FC236}">
                <a16:creationId xmlns:a16="http://schemas.microsoft.com/office/drawing/2014/main" id="{866E00DE-46EA-4292-A3A0-B195C5767739}"/>
              </a:ext>
            </a:extLst>
          </p:cNvPr>
          <p:cNvPicPr>
            <a:picLocks noChangeAspect="1"/>
          </p:cNvPicPr>
          <p:nvPr/>
        </p:nvPicPr>
        <p:blipFill>
          <a:blip r:embed="rId5"/>
          <a:stretch>
            <a:fillRect/>
          </a:stretch>
        </p:blipFill>
        <p:spPr>
          <a:xfrm>
            <a:off x="4383261" y="979176"/>
            <a:ext cx="4668500" cy="2121378"/>
          </a:xfrm>
          <a:prstGeom prst="rect">
            <a:avLst/>
          </a:prstGeom>
        </p:spPr>
      </p:pic>
    </p:spTree>
    <p:extLst>
      <p:ext uri="{BB962C8B-B14F-4D97-AF65-F5344CB8AC3E}">
        <p14:creationId xmlns:p14="http://schemas.microsoft.com/office/powerpoint/2010/main" val="3035725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7 (Order Print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55894" y="3857498"/>
            <a:ext cx="3763980" cy="113877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the printed version of input – cost calculated correctly and correct nuts and prices are printed. </a:t>
            </a:r>
          </a:p>
        </p:txBody>
      </p:sp>
      <p:sp>
        <p:nvSpPr>
          <p:cNvPr id="9" name="TextBox 8">
            <a:extLst>
              <a:ext uri="{FF2B5EF4-FFF2-40B4-BE49-F238E27FC236}">
                <a16:creationId xmlns:a16="http://schemas.microsoft.com/office/drawing/2014/main" id="{5E058F30-3B48-4A28-B7D8-C0E0EB5E38F8}"/>
              </a:ext>
            </a:extLst>
          </p:cNvPr>
          <p:cNvSpPr txBox="1"/>
          <p:nvPr/>
        </p:nvSpPr>
        <p:spPr>
          <a:xfrm>
            <a:off x="4928879" y="866295"/>
            <a:ext cx="3763980" cy="113877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Also tested to see if customer details input is printed correctly and if delivery charge is shown/added to total cost and customer details.</a:t>
            </a:r>
          </a:p>
        </p:txBody>
      </p:sp>
      <p:pic>
        <p:nvPicPr>
          <p:cNvPr id="10" name="Picture 9">
            <a:extLst>
              <a:ext uri="{FF2B5EF4-FFF2-40B4-BE49-F238E27FC236}">
                <a16:creationId xmlns:a16="http://schemas.microsoft.com/office/drawing/2014/main" id="{411397A7-E7E9-47BD-9360-D8C0736A1661}"/>
              </a:ext>
            </a:extLst>
          </p:cNvPr>
          <p:cNvPicPr>
            <a:picLocks noChangeAspect="1"/>
          </p:cNvPicPr>
          <p:nvPr/>
        </p:nvPicPr>
        <p:blipFill>
          <a:blip r:embed="rId4"/>
          <a:stretch>
            <a:fillRect/>
          </a:stretch>
        </p:blipFill>
        <p:spPr>
          <a:xfrm>
            <a:off x="233493" y="987163"/>
            <a:ext cx="4244245" cy="2840174"/>
          </a:xfrm>
          <a:prstGeom prst="rect">
            <a:avLst/>
          </a:prstGeom>
        </p:spPr>
      </p:pic>
      <p:pic>
        <p:nvPicPr>
          <p:cNvPr id="12" name="Picture 11">
            <a:extLst>
              <a:ext uri="{FF2B5EF4-FFF2-40B4-BE49-F238E27FC236}">
                <a16:creationId xmlns:a16="http://schemas.microsoft.com/office/drawing/2014/main" id="{D70A7AF4-3B82-4284-970C-D8AADDB91BD9}"/>
              </a:ext>
            </a:extLst>
          </p:cNvPr>
          <p:cNvPicPr>
            <a:picLocks noChangeAspect="1"/>
          </p:cNvPicPr>
          <p:nvPr/>
        </p:nvPicPr>
        <p:blipFill>
          <a:blip r:embed="rId5"/>
          <a:stretch>
            <a:fillRect/>
          </a:stretch>
        </p:blipFill>
        <p:spPr>
          <a:xfrm>
            <a:off x="4560116" y="2155001"/>
            <a:ext cx="4437739" cy="2841270"/>
          </a:xfrm>
          <a:prstGeom prst="rect">
            <a:avLst/>
          </a:prstGeom>
        </p:spPr>
      </p:pic>
    </p:spTree>
    <p:extLst>
      <p:ext uri="{BB962C8B-B14F-4D97-AF65-F5344CB8AC3E}">
        <p14:creationId xmlns:p14="http://schemas.microsoft.com/office/powerpoint/2010/main" val="3675021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8 (Confirm or Cancel Order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831080" y="182565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11" name="Picture 10">
            <a:extLst>
              <a:ext uri="{FF2B5EF4-FFF2-40B4-BE49-F238E27FC236}">
                <a16:creationId xmlns:a16="http://schemas.microsoft.com/office/drawing/2014/main" id="{388B0908-67EB-4B5D-BE7F-82D8584D283A}"/>
              </a:ext>
            </a:extLst>
          </p:cNvPr>
          <p:cNvPicPr>
            <a:picLocks noChangeAspect="1"/>
          </p:cNvPicPr>
          <p:nvPr/>
        </p:nvPicPr>
        <p:blipFill>
          <a:blip r:embed="rId4"/>
          <a:stretch>
            <a:fillRect/>
          </a:stretch>
        </p:blipFill>
        <p:spPr>
          <a:xfrm>
            <a:off x="320040" y="941615"/>
            <a:ext cx="4191000" cy="4014857"/>
          </a:xfrm>
          <a:prstGeom prst="rect">
            <a:avLst/>
          </a:prstGeom>
        </p:spPr>
      </p:pic>
    </p:spTree>
    <p:extLst>
      <p:ext uri="{BB962C8B-B14F-4D97-AF65-F5344CB8AC3E}">
        <p14:creationId xmlns:p14="http://schemas.microsoft.com/office/powerpoint/2010/main" val="3981868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9 (Start New Order or Exit)</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146145" y="162753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5" name="Picture 4">
            <a:extLst>
              <a:ext uri="{FF2B5EF4-FFF2-40B4-BE49-F238E27FC236}">
                <a16:creationId xmlns:a16="http://schemas.microsoft.com/office/drawing/2014/main" id="{DEAC5F01-3C11-43E6-B9D8-0DBDE9B80B5A}"/>
              </a:ext>
            </a:extLst>
          </p:cNvPr>
          <p:cNvPicPr>
            <a:picLocks noChangeAspect="1"/>
          </p:cNvPicPr>
          <p:nvPr/>
        </p:nvPicPr>
        <p:blipFill>
          <a:blip r:embed="rId4"/>
          <a:stretch>
            <a:fillRect/>
          </a:stretch>
        </p:blipFill>
        <p:spPr>
          <a:xfrm>
            <a:off x="3802352" y="777549"/>
            <a:ext cx="5074948" cy="4099560"/>
          </a:xfrm>
          <a:prstGeom prst="rect">
            <a:avLst/>
          </a:prstGeom>
        </p:spPr>
      </p:pic>
    </p:spTree>
    <p:extLst>
      <p:ext uri="{BB962C8B-B14F-4D97-AF65-F5344CB8AC3E}">
        <p14:creationId xmlns:p14="http://schemas.microsoft.com/office/powerpoint/2010/main" val="2287672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4"/>
            <a:ext cx="9144000" cy="5130175"/>
          </a:xfrm>
          <a:prstGeom prst="rect">
            <a:avLst/>
          </a:prstGeom>
        </p:spPr>
      </p:pic>
      <p:sp>
        <p:nvSpPr>
          <p:cNvPr id="73" name="Google Shape;73;p16"/>
          <p:cNvSpPr txBox="1">
            <a:spLocks noGrp="1"/>
          </p:cNvSpPr>
          <p:nvPr>
            <p:ph type="title"/>
          </p:nvPr>
        </p:nvSpPr>
        <p:spPr>
          <a:xfrm>
            <a:off x="311700" y="201185"/>
            <a:ext cx="7026360" cy="63701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Functional Testing (list) of Found Bugs</a:t>
            </a:r>
          </a:p>
        </p:txBody>
      </p:sp>
      <p:pic>
        <p:nvPicPr>
          <p:cNvPr id="10" name="Picture 9">
            <a:extLst>
              <a:ext uri="{FF2B5EF4-FFF2-40B4-BE49-F238E27FC236}">
                <a16:creationId xmlns:a16="http://schemas.microsoft.com/office/drawing/2014/main" id="{6780BFD5-858E-459D-8914-4A4495C38B6A}"/>
              </a:ext>
            </a:extLst>
          </p:cNvPr>
          <p:cNvPicPr>
            <a:picLocks noChangeAspect="1"/>
          </p:cNvPicPr>
          <p:nvPr/>
        </p:nvPicPr>
        <p:blipFill>
          <a:blip r:embed="rId4"/>
          <a:stretch>
            <a:fillRect/>
          </a:stretch>
        </p:blipFill>
        <p:spPr>
          <a:xfrm>
            <a:off x="428165" y="796682"/>
            <a:ext cx="3663775" cy="4241025"/>
          </a:xfrm>
          <a:prstGeom prst="rect">
            <a:avLst/>
          </a:prstGeom>
        </p:spPr>
      </p:pic>
      <p:pic>
        <p:nvPicPr>
          <p:cNvPr id="12" name="Picture 11">
            <a:extLst>
              <a:ext uri="{FF2B5EF4-FFF2-40B4-BE49-F238E27FC236}">
                <a16:creationId xmlns:a16="http://schemas.microsoft.com/office/drawing/2014/main" id="{A58B5648-FDFC-4C7B-8F62-8FC95E1F8761}"/>
              </a:ext>
            </a:extLst>
          </p:cNvPr>
          <p:cNvPicPr>
            <a:picLocks noChangeAspect="1"/>
          </p:cNvPicPr>
          <p:nvPr/>
        </p:nvPicPr>
        <p:blipFill rotWithShape="1">
          <a:blip r:embed="rId5"/>
          <a:srcRect b="91319"/>
          <a:stretch/>
        </p:blipFill>
        <p:spPr>
          <a:xfrm>
            <a:off x="4251215" y="1004535"/>
            <a:ext cx="4672475" cy="396538"/>
          </a:xfrm>
          <a:prstGeom prst="rect">
            <a:avLst/>
          </a:prstGeom>
        </p:spPr>
      </p:pic>
      <p:pic>
        <p:nvPicPr>
          <p:cNvPr id="6" name="Picture 5">
            <a:extLst>
              <a:ext uri="{FF2B5EF4-FFF2-40B4-BE49-F238E27FC236}">
                <a16:creationId xmlns:a16="http://schemas.microsoft.com/office/drawing/2014/main" id="{4D2F9585-B5FF-4964-9437-047CE8BC2952}"/>
              </a:ext>
            </a:extLst>
          </p:cNvPr>
          <p:cNvPicPr>
            <a:picLocks noChangeAspect="1"/>
          </p:cNvPicPr>
          <p:nvPr/>
        </p:nvPicPr>
        <p:blipFill rotWithShape="1">
          <a:blip r:embed="rId5"/>
          <a:srcRect t="25696"/>
          <a:stretch/>
        </p:blipFill>
        <p:spPr>
          <a:xfrm>
            <a:off x="4251215" y="1401073"/>
            <a:ext cx="4649477" cy="3377348"/>
          </a:xfrm>
          <a:prstGeom prst="rect">
            <a:avLst/>
          </a:prstGeom>
        </p:spPr>
      </p:pic>
    </p:spTree>
    <p:extLst>
      <p:ext uri="{BB962C8B-B14F-4D97-AF65-F5344CB8AC3E}">
        <p14:creationId xmlns:p14="http://schemas.microsoft.com/office/powerpoint/2010/main" val="1592586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458565" y="411481"/>
            <a:ext cx="5987956" cy="754380"/>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a:t>
            </a:r>
            <a:r>
              <a:rPr lang="en" b="1" u="sng" dirty="0">
                <a:solidFill>
                  <a:schemeClr val="tx2">
                    <a:lumMod val="50000"/>
                  </a:schemeClr>
                </a:solidFill>
                <a:latin typeface="Avenir Next LT Pro" panose="020B0504020202020204" pitchFamily="34" charset="0"/>
              </a:rPr>
              <a:t>Bugs </a:t>
            </a:r>
            <a:r>
              <a:rPr lang="en" b="1" i="1" u="sng" dirty="0">
                <a:solidFill>
                  <a:schemeClr val="tx2">
                    <a:lumMod val="50000"/>
                  </a:schemeClr>
                </a:solidFill>
                <a:latin typeface="Avenir Next LT Pro" panose="020B0504020202020204" pitchFamily="34" charset="0"/>
              </a:rPr>
              <a:t>fixed</a:t>
            </a:r>
            <a:endParaRPr b="1" i="1" u="sng"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3146487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8520600" cy="1098739"/>
          </a:xfrm>
          <a:prstGeom prst="rect">
            <a:avLst/>
          </a:prstGeom>
        </p:spPr>
        <p:txBody>
          <a:bodyPr spcFirstLastPara="1" wrap="square" lIns="91425" tIns="91425" rIns="91425" bIns="91425" anchor="t" anchorCtr="0">
            <a:noAutofit/>
          </a:bodyPr>
          <a:lstStyle/>
          <a:p>
            <a:r>
              <a:rPr lang="en" dirty="0"/>
              <a:t>Using evidence of testing show how you refined your program (duplicate slides) </a:t>
            </a:r>
            <a:r>
              <a:rPr lang="en" dirty="0">
                <a:solidFill>
                  <a:srgbClr val="FF0000"/>
                </a:solidFill>
              </a:rPr>
              <a:t>DELETE THIS SLIDE.</a:t>
            </a:r>
          </a:p>
        </p:txBody>
      </p:sp>
    </p:spTree>
    <p:extLst>
      <p:ext uri="{BB962C8B-B14F-4D97-AF65-F5344CB8AC3E}">
        <p14:creationId xmlns:p14="http://schemas.microsoft.com/office/powerpoint/2010/main" val="3394932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0"/>
            <a:ext cx="9144000" cy="5130175"/>
          </a:xfrm>
          <a:prstGeom prst="rect">
            <a:avLst/>
          </a:prstGeom>
        </p:spPr>
      </p:pic>
      <p:sp>
        <p:nvSpPr>
          <p:cNvPr id="73" name="Google Shape;73;p16"/>
          <p:cNvSpPr txBox="1">
            <a:spLocks noGrp="1"/>
          </p:cNvSpPr>
          <p:nvPr>
            <p:ph type="title"/>
          </p:nvPr>
        </p:nvSpPr>
        <p:spPr>
          <a:xfrm>
            <a:off x="1733190" y="1748045"/>
            <a:ext cx="5677620" cy="1098739"/>
          </a:xfrm>
          <a:prstGeom prst="rect">
            <a:avLst/>
          </a:prstGeom>
        </p:spPr>
        <p:txBody>
          <a:bodyPr spcFirstLastPara="1" wrap="square" lIns="91425" tIns="91425" rIns="91425" bIns="91425" anchor="t" anchorCtr="0">
            <a:noAutofit/>
          </a:bodyPr>
          <a:lstStyle/>
          <a:p>
            <a:r>
              <a:rPr lang="en" sz="5000" b="1" dirty="0">
                <a:solidFill>
                  <a:schemeClr val="bg1">
                    <a:lumMod val="50000"/>
                  </a:schemeClr>
                </a:solidFill>
                <a:latin typeface="Avenir Next LT Pro" panose="020B0504020202020204" pitchFamily="34" charset="0"/>
              </a:rPr>
              <a:t>Refining Program</a:t>
            </a:r>
          </a:p>
        </p:txBody>
      </p:sp>
    </p:spTree>
    <p:extLst>
      <p:ext uri="{BB962C8B-B14F-4D97-AF65-F5344CB8AC3E}">
        <p14:creationId xmlns:p14="http://schemas.microsoft.com/office/powerpoint/2010/main" val="4807498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valid_string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avoid integer, &lt;blank&gt;, and special character inputs from going through the program – this function only allows letters to be input in components such as name, street name, and suburb. Used to fix bugs that “Accepts integers” or “Accepts special characters”.</a:t>
            </a:r>
          </a:p>
        </p:txBody>
      </p:sp>
      <p:pic>
        <p:nvPicPr>
          <p:cNvPr id="5" name="Picture 4">
            <a:extLst>
              <a:ext uri="{FF2B5EF4-FFF2-40B4-BE49-F238E27FC236}">
                <a16:creationId xmlns:a16="http://schemas.microsoft.com/office/drawing/2014/main" id="{D13B7B87-89A0-48F6-BD30-7E47AE6A0323}"/>
              </a:ext>
            </a:extLst>
          </p:cNvPr>
          <p:cNvPicPr>
            <a:picLocks noChangeAspect="1"/>
          </p:cNvPicPr>
          <p:nvPr/>
        </p:nvPicPr>
        <p:blipFill>
          <a:blip r:embed="rId4"/>
          <a:stretch>
            <a:fillRect/>
          </a:stretch>
        </p:blipFill>
        <p:spPr>
          <a:xfrm>
            <a:off x="6049449" y="1775230"/>
            <a:ext cx="2245637" cy="1417796"/>
          </a:xfrm>
          <a:prstGeom prst="rect">
            <a:avLst/>
          </a:prstGeom>
        </p:spPr>
      </p:pic>
      <p:pic>
        <p:nvPicPr>
          <p:cNvPr id="7" name="Picture 6">
            <a:extLst>
              <a:ext uri="{FF2B5EF4-FFF2-40B4-BE49-F238E27FC236}">
                <a16:creationId xmlns:a16="http://schemas.microsoft.com/office/drawing/2014/main" id="{B42A85FA-CCCF-4235-A431-5C5B57BC2618}"/>
              </a:ext>
            </a:extLst>
          </p:cNvPr>
          <p:cNvPicPr>
            <a:picLocks noChangeAspect="1"/>
          </p:cNvPicPr>
          <p:nvPr/>
        </p:nvPicPr>
        <p:blipFill>
          <a:blip r:embed="rId5"/>
          <a:stretch>
            <a:fillRect/>
          </a:stretch>
        </p:blipFill>
        <p:spPr>
          <a:xfrm>
            <a:off x="335280" y="1533535"/>
            <a:ext cx="5433060" cy="2104089"/>
          </a:xfrm>
          <a:prstGeom prst="rect">
            <a:avLst/>
          </a:prstGeom>
        </p:spPr>
      </p:pic>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2911009535"/>
              </p:ext>
            </p:extLst>
          </p:nvPr>
        </p:nvGraphicFramePr>
        <p:xfrm>
          <a:off x="335280" y="3739075"/>
          <a:ext cx="8520600" cy="135630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23426">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dirty="0">
                          <a:latin typeface="Avenir Next LT Pro" panose="020B0504020202020204" pitchFamily="34" charset="0"/>
                        </a:rPr>
                        <a:t>Expected Values</a:t>
                      </a:r>
                      <a:endParaRPr sz="13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802523">
                <a:tc>
                  <a:txBody>
                    <a:bodyPr/>
                    <a:lstStyle/>
                    <a:p>
                      <a:pPr marL="0" lvl="0" indent="0" algn="l" rtl="0">
                        <a:spcBef>
                          <a:spcPts val="0"/>
                        </a:spcBef>
                        <a:spcAft>
                          <a:spcPts val="0"/>
                        </a:spcAft>
                        <a:buNone/>
                      </a:pPr>
                      <a:r>
                        <a:rPr lang="en-NZ" sz="1300" dirty="0">
                          <a:latin typeface="Avenir Next LT Pro" panose="020B0504020202020204" pitchFamily="34" charset="0"/>
                        </a:rPr>
                        <a:t>Input ‘456789’</a:t>
                      </a:r>
                    </a:p>
                    <a:p>
                      <a:pPr marL="0" lvl="0" indent="0" algn="l" rtl="0">
                        <a:spcBef>
                          <a:spcPts val="0"/>
                        </a:spcBef>
                        <a:spcAft>
                          <a:spcPts val="0"/>
                        </a:spcAft>
                        <a:buNone/>
                      </a:pPr>
                      <a:r>
                        <a:rPr lang="en-NZ" sz="1300" dirty="0">
                          <a:latin typeface="Avenir Next LT Pro" panose="020B0504020202020204" pitchFamily="34" charset="0"/>
                        </a:rPr>
                        <a:t>Input ‘@’</a:t>
                      </a:r>
                    </a:p>
                    <a:p>
                      <a:pPr marL="0" lvl="0" indent="0" algn="l" rtl="0">
                        <a:spcBef>
                          <a:spcPts val="0"/>
                        </a:spcBef>
                        <a:spcAft>
                          <a:spcPts val="0"/>
                        </a:spcAft>
                        <a:buNone/>
                      </a:pPr>
                      <a:r>
                        <a:rPr lang="en-NZ" sz="1300" dirty="0">
                          <a:latin typeface="Avenir Next LT Pro" panose="020B0504020202020204" pitchFamily="34" charset="0"/>
                        </a:rPr>
                        <a:t>Input &lt;blank&gt;</a:t>
                      </a:r>
                    </a:p>
                    <a:p>
                      <a:pPr marL="0" lvl="0" indent="0" algn="l" rtl="0">
                        <a:spcBef>
                          <a:spcPts val="0"/>
                        </a:spcBef>
                        <a:spcAft>
                          <a:spcPts val="0"/>
                        </a:spcAft>
                        <a:buNone/>
                      </a:pPr>
                      <a:r>
                        <a:rPr lang="en-NZ" sz="1300" dirty="0">
                          <a:latin typeface="Avenir Next LT Pro" panose="020B0504020202020204" pitchFamily="34" charset="0"/>
                        </a:rPr>
                        <a:t>Input ‘Danett’</a:t>
                      </a: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Prints name.</a:t>
                      </a:r>
                      <a:endParaRPr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spTree>
    <p:extLst>
      <p:ext uri="{BB962C8B-B14F-4D97-AF65-F5344CB8AC3E}">
        <p14:creationId xmlns:p14="http://schemas.microsoft.com/office/powerpoint/2010/main" val="39049046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valid_phone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make sure the user puts appropriate phone number input – this function only a certain amount of integers (7-10 for NZ) in components asking for phone numbers. Used to fix bugs that “Accepts letters” or “Accepts any string”</a:t>
            </a:r>
          </a:p>
        </p:txBody>
      </p:sp>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3758291067"/>
              </p:ext>
            </p:extLst>
          </p:nvPr>
        </p:nvGraphicFramePr>
        <p:xfrm>
          <a:off x="335280" y="3638378"/>
          <a:ext cx="8520600" cy="1454824"/>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30111">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1119574">
                <a:tc>
                  <a:txBody>
                    <a:bodyPr/>
                    <a:lstStyle/>
                    <a:p>
                      <a:pPr marL="0" lvl="0" indent="0" algn="l" rtl="0">
                        <a:spcBef>
                          <a:spcPts val="0"/>
                        </a:spcBef>
                        <a:spcAft>
                          <a:spcPts val="0"/>
                        </a:spcAft>
                        <a:buNone/>
                      </a:pPr>
                      <a:r>
                        <a:rPr lang="en-NZ" sz="1000" dirty="0">
                          <a:latin typeface="Avenir Next LT Pro" panose="020B0504020202020204" pitchFamily="34" charset="0"/>
                        </a:rPr>
                        <a:t>Input ‘123’</a:t>
                      </a:r>
                    </a:p>
                    <a:p>
                      <a:pPr marL="0" lvl="0" indent="0" algn="l" rtl="0">
                        <a:spcBef>
                          <a:spcPts val="0"/>
                        </a:spcBef>
                        <a:spcAft>
                          <a:spcPts val="0"/>
                        </a:spcAft>
                        <a:buNone/>
                      </a:pPr>
                      <a:r>
                        <a:rPr lang="en-NZ" sz="1000" dirty="0">
                          <a:latin typeface="Avenir Next LT Pro" panose="020B0504020202020204" pitchFamily="34" charset="0"/>
                        </a:rPr>
                        <a:t>Input ‘##########’</a:t>
                      </a:r>
                    </a:p>
                    <a:p>
                      <a:pPr marL="0" lvl="0" indent="0" algn="l" rtl="0">
                        <a:spcBef>
                          <a:spcPts val="0"/>
                        </a:spcBef>
                        <a:spcAft>
                          <a:spcPts val="0"/>
                        </a:spcAft>
                        <a:buNone/>
                      </a:pPr>
                      <a:r>
                        <a:rPr lang="en-NZ" sz="1000" dirty="0">
                          <a:latin typeface="Avenir Next LT Pro" panose="020B0504020202020204" pitchFamily="34" charset="0"/>
                        </a:rPr>
                        <a:t>Input &lt;blank&gt;</a:t>
                      </a:r>
                    </a:p>
                    <a:p>
                      <a:pPr marL="0" lvl="0" indent="0" algn="l" rtl="0">
                        <a:spcBef>
                          <a:spcPts val="0"/>
                        </a:spcBef>
                        <a:spcAft>
                          <a:spcPts val="0"/>
                        </a:spcAft>
                        <a:buNone/>
                      </a:pPr>
                      <a:r>
                        <a:rPr lang="en-NZ" sz="1000" dirty="0">
                          <a:latin typeface="Avenir Next LT Pro" panose="020B0504020202020204" pitchFamily="34" charset="0"/>
                        </a:rPr>
                        <a:t>Input ‘</a:t>
                      </a:r>
                      <a:r>
                        <a:rPr lang="en-NZ" sz="1000" dirty="0" err="1">
                          <a:latin typeface="Avenir Next LT Pro" panose="020B0504020202020204" pitchFamily="34" charset="0"/>
                        </a:rPr>
                        <a:t>caT</a:t>
                      </a:r>
                      <a:r>
                        <a:rPr lang="en-NZ" sz="1000" dirty="0">
                          <a:latin typeface="Avenir Next LT Pro" panose="020B0504020202020204" pitchFamily="34" charset="0"/>
                        </a:rPr>
                        <a:t>’</a:t>
                      </a:r>
                    </a:p>
                    <a:p>
                      <a:pPr marL="0" lvl="0" indent="0" algn="l" rtl="0">
                        <a:spcBef>
                          <a:spcPts val="0"/>
                        </a:spcBef>
                        <a:spcAft>
                          <a:spcPts val="0"/>
                        </a:spcAft>
                        <a:buNone/>
                      </a:pPr>
                      <a:r>
                        <a:rPr lang="en-NZ" sz="1000" dirty="0">
                          <a:latin typeface="Avenir Next LT Pro" panose="020B0504020202020204" pitchFamily="34" charset="0"/>
                        </a:rPr>
                        <a:t>Input ‘123456789012’</a:t>
                      </a:r>
                    </a:p>
                    <a:p>
                      <a:pPr marL="0" lvl="0" indent="0" algn="l" rtl="0">
                        <a:spcBef>
                          <a:spcPts val="0"/>
                        </a:spcBef>
                        <a:spcAft>
                          <a:spcPts val="0"/>
                        </a:spcAft>
                        <a:buNone/>
                      </a:pPr>
                      <a:r>
                        <a:rPr lang="en-NZ" sz="1000" dirty="0">
                          <a:latin typeface="Avenir Next LT Pro" panose="020B0504020202020204" pitchFamily="34" charset="0"/>
                        </a:rPr>
                        <a:t>Input ‘0224356097’</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Prints and accepts phone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pic>
        <p:nvPicPr>
          <p:cNvPr id="5" name="Picture 4">
            <a:extLst>
              <a:ext uri="{FF2B5EF4-FFF2-40B4-BE49-F238E27FC236}">
                <a16:creationId xmlns:a16="http://schemas.microsoft.com/office/drawing/2014/main" id="{978613D7-1919-4F4C-BDC2-BA7CFE0D248A}"/>
              </a:ext>
            </a:extLst>
          </p:cNvPr>
          <p:cNvPicPr>
            <a:picLocks noChangeAspect="1"/>
          </p:cNvPicPr>
          <p:nvPr/>
        </p:nvPicPr>
        <p:blipFill>
          <a:blip r:embed="rId4"/>
          <a:stretch>
            <a:fillRect/>
          </a:stretch>
        </p:blipFill>
        <p:spPr>
          <a:xfrm>
            <a:off x="708676" y="1435894"/>
            <a:ext cx="3725164" cy="2134077"/>
          </a:xfrm>
          <a:prstGeom prst="rect">
            <a:avLst/>
          </a:prstGeom>
        </p:spPr>
      </p:pic>
      <p:pic>
        <p:nvPicPr>
          <p:cNvPr id="7" name="Picture 6">
            <a:extLst>
              <a:ext uri="{FF2B5EF4-FFF2-40B4-BE49-F238E27FC236}">
                <a16:creationId xmlns:a16="http://schemas.microsoft.com/office/drawing/2014/main" id="{DEF177C3-B9E7-48CE-B213-8D4F0CB99A94}"/>
              </a:ext>
            </a:extLst>
          </p:cNvPr>
          <p:cNvPicPr>
            <a:picLocks noChangeAspect="1"/>
          </p:cNvPicPr>
          <p:nvPr/>
        </p:nvPicPr>
        <p:blipFill>
          <a:blip r:embed="rId5"/>
          <a:stretch>
            <a:fillRect/>
          </a:stretch>
        </p:blipFill>
        <p:spPr>
          <a:xfrm>
            <a:off x="5060400" y="1717452"/>
            <a:ext cx="3048425" cy="1638529"/>
          </a:xfrm>
          <a:prstGeom prst="rect">
            <a:avLst/>
          </a:prstGeom>
        </p:spPr>
      </p:pic>
    </p:spTree>
    <p:extLst>
      <p:ext uri="{BB962C8B-B14F-4D97-AF65-F5344CB8AC3E}">
        <p14:creationId xmlns:p14="http://schemas.microsoft.com/office/powerpoint/2010/main" val="25870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531F2-D6D6-42ED-984D-6572ABE14F43}"/>
              </a:ext>
            </a:extLst>
          </p:cNvPr>
          <p:cNvPicPr>
            <a:picLocks noChangeAspect="1"/>
          </p:cNvPicPr>
          <p:nvPr/>
        </p:nvPicPr>
        <p:blipFill>
          <a:blip r:embed="rId2"/>
          <a:stretch>
            <a:fillRect/>
          </a:stretch>
        </p:blipFill>
        <p:spPr>
          <a:xfrm>
            <a:off x="0" y="14126"/>
            <a:ext cx="9144000" cy="5115247"/>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1076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GB" sz="1800" b="0" i="0" dirty="0">
                <a:solidFill>
                  <a:schemeClr val="bg2">
                    <a:lumMod val="75000"/>
                  </a:schemeClr>
                </a:solidFill>
                <a:effectLst/>
                <a:latin typeface="Avenir Next LT Pro" panose="020B0504020202020204" pitchFamily="34" charset="0"/>
              </a:rPr>
              <a:t>Functionality is the quality of my program and to serve the suited purpose well. </a:t>
            </a:r>
            <a:r>
              <a:rPr lang="en-NZ" sz="1800" b="0" i="0" dirty="0">
                <a:solidFill>
                  <a:schemeClr val="bg2">
                    <a:lumMod val="75000"/>
                  </a:schemeClr>
                </a:solidFill>
                <a:effectLst/>
                <a:latin typeface="Avenir Next LT Pro" panose="020B0504020202020204" pitchFamily="34" charset="0"/>
              </a:rPr>
              <a:t>It involves ensuring the program works as expected. It should work for expected, boundary, and unexpected cases. For example, my program asks how many items the user wants. It needs to work for a ‘sensible’ answer like </a:t>
            </a:r>
            <a:r>
              <a:rPr lang="en-NZ" sz="1800" b="1" i="0" dirty="0">
                <a:solidFill>
                  <a:schemeClr val="bg2">
                    <a:lumMod val="75000"/>
                  </a:schemeClr>
                </a:solidFill>
                <a:effectLst/>
                <a:latin typeface="Avenir Next LT Pro" panose="020B0504020202020204" pitchFamily="34" charset="0"/>
              </a:rPr>
              <a:t>2</a:t>
            </a:r>
            <a:r>
              <a:rPr lang="en-NZ" sz="1800" i="0" dirty="0">
                <a:solidFill>
                  <a:schemeClr val="bg2">
                    <a:lumMod val="75000"/>
                  </a:schemeClr>
                </a:solidFill>
                <a:effectLst/>
                <a:latin typeface="Avenir Next LT Pro" panose="020B0504020202020204" pitchFamily="34" charset="0"/>
              </a:rPr>
              <a:t> and it should also accept </a:t>
            </a:r>
            <a:r>
              <a:rPr lang="en-NZ" sz="1800" b="1" i="0" dirty="0">
                <a:solidFill>
                  <a:schemeClr val="bg2">
                    <a:lumMod val="75000"/>
                  </a:schemeClr>
                </a:solidFill>
                <a:effectLst/>
                <a:latin typeface="Avenir Next LT Pro" panose="020B0504020202020204" pitchFamily="34" charset="0"/>
              </a:rPr>
              <a:t>1</a:t>
            </a:r>
            <a:r>
              <a:rPr lang="en-NZ" sz="1800" i="0" dirty="0">
                <a:solidFill>
                  <a:schemeClr val="bg2">
                    <a:lumMod val="75000"/>
                  </a:schemeClr>
                </a:solidFill>
                <a:effectLst/>
                <a:latin typeface="Avenir Next LT Pro" panose="020B0504020202020204" pitchFamily="34" charset="0"/>
              </a:rPr>
              <a:t> (low valid) and it should not crash if users put in </a:t>
            </a:r>
            <a:r>
              <a:rPr lang="en-NZ" sz="1800" b="1" i="0" dirty="0">
                <a:solidFill>
                  <a:schemeClr val="bg2">
                    <a:lumMod val="75000"/>
                  </a:schemeClr>
                </a:solidFill>
                <a:effectLst/>
                <a:latin typeface="Avenir Next LT Pro" panose="020B0504020202020204" pitchFamily="34" charset="0"/>
              </a:rPr>
              <a:t>0</a:t>
            </a:r>
            <a:r>
              <a:rPr lang="en-NZ" sz="1800" i="0" dirty="0">
                <a:solidFill>
                  <a:schemeClr val="bg2">
                    <a:lumMod val="75000"/>
                  </a:schemeClr>
                </a:solidFill>
                <a:effectLst/>
                <a:latin typeface="Avenir Next LT Pro" panose="020B0504020202020204" pitchFamily="34" charset="0"/>
              </a:rPr>
              <a:t> (too low), text or a decimal.</a:t>
            </a: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777656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Lists to use for len()</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1169551"/>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Created a list for method of collection, nuts names, and nuts price. Len() is used to add/delete products from the menu and the program as a whole. Used to fix the bugs with “Program breaks down and stops responding.</a:t>
            </a:r>
          </a:p>
          <a:p>
            <a:endParaRPr lang="en-NZ" dirty="0">
              <a:solidFill>
                <a:schemeClr val="bg1">
                  <a:lumMod val="50000"/>
                </a:schemeClr>
              </a:solidFill>
              <a:latin typeface="Avenir Next LT Pro" panose="020B0504020202020204" pitchFamily="34" charset="0"/>
            </a:endParaRPr>
          </a:p>
          <a:p>
            <a:r>
              <a:rPr lang="en-NZ" dirty="0">
                <a:solidFill>
                  <a:schemeClr val="bg1">
                    <a:lumMod val="50000"/>
                  </a:schemeClr>
                </a:solidFill>
                <a:latin typeface="Avenir Next LT Pro" panose="020B0504020202020204" pitchFamily="34" charset="0"/>
              </a:rPr>
              <a:t>                     </a:t>
            </a:r>
            <a:r>
              <a:rPr lang="en-NZ" i="1" dirty="0">
                <a:solidFill>
                  <a:schemeClr val="bg1">
                    <a:lumMod val="50000"/>
                  </a:schemeClr>
                </a:solidFill>
                <a:latin typeface="Avenir Next LT Pro" panose="020B0504020202020204" pitchFamily="34" charset="0"/>
              </a:rPr>
              <a:t>nuts.txt (nuts_names)      </a:t>
            </a:r>
            <a:r>
              <a:rPr lang="en-NZ" b="1" i="1" dirty="0">
                <a:solidFill>
                  <a:schemeClr val="bg1">
                    <a:lumMod val="50000"/>
                  </a:schemeClr>
                </a:solidFill>
                <a:latin typeface="Avenir Next LT Pro" panose="020B0504020202020204" pitchFamily="34" charset="0"/>
              </a:rPr>
              <a:t>|</a:t>
            </a:r>
            <a:r>
              <a:rPr lang="en-NZ" i="1" dirty="0">
                <a:solidFill>
                  <a:schemeClr val="bg1">
                    <a:lumMod val="50000"/>
                  </a:schemeClr>
                </a:solidFill>
                <a:latin typeface="Avenir Next LT Pro" panose="020B0504020202020204" pitchFamily="34" charset="0"/>
              </a:rPr>
              <a:t>        prices.txt (nuts_prices)      </a:t>
            </a:r>
            <a:r>
              <a:rPr lang="en-NZ" b="1" i="1" dirty="0">
                <a:solidFill>
                  <a:schemeClr val="bg1">
                    <a:lumMod val="50000"/>
                  </a:schemeClr>
                </a:solidFill>
                <a:latin typeface="Avenir Next LT Pro" panose="020B0504020202020204" pitchFamily="34" charset="0"/>
              </a:rPr>
              <a:t>| </a:t>
            </a:r>
            <a:r>
              <a:rPr lang="en-NZ" i="1" dirty="0">
                <a:solidFill>
                  <a:schemeClr val="bg1">
                    <a:lumMod val="50000"/>
                  </a:schemeClr>
                </a:solidFill>
                <a:latin typeface="Avenir Next LT Pro" panose="020B0504020202020204" pitchFamily="34" charset="0"/>
              </a:rPr>
              <a:t>    methods.txt (order_type) </a:t>
            </a:r>
          </a:p>
        </p:txBody>
      </p:sp>
      <p:pic>
        <p:nvPicPr>
          <p:cNvPr id="6" name="Picture 5">
            <a:extLst>
              <a:ext uri="{FF2B5EF4-FFF2-40B4-BE49-F238E27FC236}">
                <a16:creationId xmlns:a16="http://schemas.microsoft.com/office/drawing/2014/main" id="{88F02DFA-287A-4342-A72D-D4B9A33C1983}"/>
              </a:ext>
            </a:extLst>
          </p:cNvPr>
          <p:cNvPicPr>
            <a:picLocks noChangeAspect="1"/>
          </p:cNvPicPr>
          <p:nvPr/>
        </p:nvPicPr>
        <p:blipFill>
          <a:blip r:embed="rId4"/>
          <a:stretch>
            <a:fillRect/>
          </a:stretch>
        </p:blipFill>
        <p:spPr>
          <a:xfrm>
            <a:off x="895266" y="1862971"/>
            <a:ext cx="7377048" cy="3129656"/>
          </a:xfrm>
          <a:prstGeom prst="rect">
            <a:avLst/>
          </a:prstGeom>
        </p:spPr>
      </p:pic>
    </p:spTree>
    <p:extLst>
      <p:ext uri="{BB962C8B-B14F-4D97-AF65-F5344CB8AC3E}">
        <p14:creationId xmlns:p14="http://schemas.microsoft.com/office/powerpoint/2010/main" val="21169979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0"/>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Lists to use for len()</a:t>
            </a:r>
          </a:p>
        </p:txBody>
      </p:sp>
      <p:sp>
        <p:nvSpPr>
          <p:cNvPr id="2" name="TextBox 1">
            <a:extLst>
              <a:ext uri="{FF2B5EF4-FFF2-40B4-BE49-F238E27FC236}">
                <a16:creationId xmlns:a16="http://schemas.microsoft.com/office/drawing/2014/main" id="{A05DD69A-EFA2-429A-8A89-0C5E2513BB6F}"/>
              </a:ext>
            </a:extLst>
          </p:cNvPr>
          <p:cNvSpPr txBox="1"/>
          <p:nvPr/>
        </p:nvSpPr>
        <p:spPr>
          <a:xfrm>
            <a:off x="5006057" y="1279582"/>
            <a:ext cx="3414326"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Can add and change names, prices, or methods of collection freely, without program malfunctioning. </a:t>
            </a:r>
          </a:p>
        </p:txBody>
      </p:sp>
      <p:pic>
        <p:nvPicPr>
          <p:cNvPr id="6" name="Picture 5">
            <a:extLst>
              <a:ext uri="{FF2B5EF4-FFF2-40B4-BE49-F238E27FC236}">
                <a16:creationId xmlns:a16="http://schemas.microsoft.com/office/drawing/2014/main" id="{B13B2AD7-CFDB-4804-B2C3-A11C21E54FCB}"/>
              </a:ext>
            </a:extLst>
          </p:cNvPr>
          <p:cNvPicPr>
            <a:picLocks noChangeAspect="1"/>
          </p:cNvPicPr>
          <p:nvPr/>
        </p:nvPicPr>
        <p:blipFill>
          <a:blip r:embed="rId4"/>
          <a:stretch>
            <a:fillRect/>
          </a:stretch>
        </p:blipFill>
        <p:spPr>
          <a:xfrm>
            <a:off x="4803928" y="2444389"/>
            <a:ext cx="4127474" cy="1150189"/>
          </a:xfrm>
          <a:prstGeom prst="rect">
            <a:avLst/>
          </a:prstGeom>
        </p:spPr>
      </p:pic>
      <p:pic>
        <p:nvPicPr>
          <p:cNvPr id="8" name="Picture 7">
            <a:extLst>
              <a:ext uri="{FF2B5EF4-FFF2-40B4-BE49-F238E27FC236}">
                <a16:creationId xmlns:a16="http://schemas.microsoft.com/office/drawing/2014/main" id="{E9A528C0-D23F-4D68-97D4-E842EE08ED34}"/>
              </a:ext>
            </a:extLst>
          </p:cNvPr>
          <p:cNvPicPr>
            <a:picLocks noChangeAspect="1"/>
          </p:cNvPicPr>
          <p:nvPr/>
        </p:nvPicPr>
        <p:blipFill>
          <a:blip r:embed="rId5"/>
          <a:stretch>
            <a:fillRect/>
          </a:stretch>
        </p:blipFill>
        <p:spPr>
          <a:xfrm>
            <a:off x="362880" y="844088"/>
            <a:ext cx="4228450" cy="2750490"/>
          </a:xfrm>
          <a:prstGeom prst="rect">
            <a:avLst/>
          </a:prstGeom>
        </p:spPr>
      </p:pic>
    </p:spTree>
    <p:extLst>
      <p:ext uri="{BB962C8B-B14F-4D97-AF65-F5344CB8AC3E}">
        <p14:creationId xmlns:p14="http://schemas.microsoft.com/office/powerpoint/2010/main" val="22748383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User Testing (Screenshot and show feedback from a range of users/testers)</a:t>
            </a:r>
            <a:endParaRPr dirty="0"/>
          </a:p>
        </p:txBody>
      </p:sp>
    </p:spTree>
    <p:extLst>
      <p:ext uri="{BB962C8B-B14F-4D97-AF65-F5344CB8AC3E}">
        <p14:creationId xmlns:p14="http://schemas.microsoft.com/office/powerpoint/2010/main" val="27121769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dirty="0"/>
              <a:t>Using evidence of user feedback show how you refined your program (duplicate slides)</a:t>
            </a:r>
          </a:p>
        </p:txBody>
      </p:sp>
    </p:spTree>
    <p:extLst>
      <p:ext uri="{BB962C8B-B14F-4D97-AF65-F5344CB8AC3E}">
        <p14:creationId xmlns:p14="http://schemas.microsoft.com/office/powerpoint/2010/main" val="7484519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Version Control Section</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Duplicate Slides if required – Show screenshot of GitHub commits and comments</a:t>
            </a:r>
            <a:endParaRPr lang="en-NZ" dirty="0"/>
          </a:p>
        </p:txBody>
      </p:sp>
    </p:spTree>
    <p:extLst>
      <p:ext uri="{BB962C8B-B14F-4D97-AF65-F5344CB8AC3E}">
        <p14:creationId xmlns:p14="http://schemas.microsoft.com/office/powerpoint/2010/main" val="17387229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dirty="0"/>
              <a:t>Your version control evidence should go here.  This could be in the form of annotated screenshots which show you you managed this process or you could make a brief screencast explaining how you implemented version control.</a:t>
            </a:r>
          </a:p>
          <a:p>
            <a:pPr marL="0" lvl="0" indent="0" algn="l" rtl="0">
              <a:spcBef>
                <a:spcPts val="0"/>
              </a:spcBef>
              <a:spcAft>
                <a:spcPts val="1600"/>
              </a:spcAft>
              <a:buNone/>
            </a:pPr>
            <a:endParaRPr lang="en" i="1" dirty="0"/>
          </a:p>
          <a:p>
            <a:pPr marL="0" lvl="0" indent="0" algn="l" rtl="0">
              <a:spcBef>
                <a:spcPts val="0"/>
              </a:spcBef>
              <a:spcAft>
                <a:spcPts val="1600"/>
              </a:spcAft>
              <a:buNone/>
            </a:pPr>
            <a:endParaRPr lang="en" i="1" dirty="0"/>
          </a:p>
          <a:p>
            <a:pPr marL="0" lvl="0" indent="0" algn="l" rtl="0">
              <a:spcBef>
                <a:spcPts val="0"/>
              </a:spcBef>
              <a:spcAft>
                <a:spcPts val="1600"/>
              </a:spcAft>
              <a:buNone/>
            </a:pPr>
            <a:r>
              <a:rPr lang="en" i="1" dirty="0"/>
              <a:t>FULL TIMELINE OF COMMITS GOES HERE.</a:t>
            </a:r>
            <a:endParaRPr i="1"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Version Control Evidence</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 i="1" dirty="0"/>
          </a:p>
          <a:p>
            <a:pPr marL="0" lvl="0" indent="0" algn="l" rtl="0">
              <a:spcBef>
                <a:spcPts val="0"/>
              </a:spcBef>
              <a:spcAft>
                <a:spcPts val="1600"/>
              </a:spcAft>
              <a:buNone/>
            </a:pPr>
            <a:endParaRPr lang="en" i="1" dirty="0"/>
          </a:p>
          <a:p>
            <a:pPr marL="0" lvl="0" indent="0" algn="l" rtl="0">
              <a:spcBef>
                <a:spcPts val="0"/>
              </a:spcBef>
              <a:spcAft>
                <a:spcPts val="1600"/>
              </a:spcAft>
              <a:buNone/>
            </a:pPr>
            <a:r>
              <a:rPr lang="en" i="1" dirty="0"/>
              <a:t>INDIVIDUAL COMMITS AND COMMENTS IN DUPLICATED SLIDES</a:t>
            </a:r>
          </a:p>
        </p:txBody>
      </p:sp>
    </p:spTree>
    <p:extLst>
      <p:ext uri="{BB962C8B-B14F-4D97-AF65-F5344CB8AC3E}">
        <p14:creationId xmlns:p14="http://schemas.microsoft.com/office/powerpoint/2010/main" val="8681670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dirty="0"/>
              <a:t>Show screenshot of PEP8 testing both before and after.</a:t>
            </a:r>
            <a:endParaRPr lang="en-NZ" dirty="0"/>
          </a:p>
        </p:txBody>
      </p:sp>
    </p:spTree>
    <p:extLst>
      <p:ext uri="{BB962C8B-B14F-4D97-AF65-F5344CB8AC3E}">
        <p14:creationId xmlns:p14="http://schemas.microsoft.com/office/powerpoint/2010/main" val="16021392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of errors</a:t>
            </a:r>
            <a:endParaRPr i="1" dirty="0"/>
          </a:p>
        </p:txBody>
      </p:sp>
    </p:spTree>
    <p:extLst>
      <p:ext uri="{BB962C8B-B14F-4D97-AF65-F5344CB8AC3E}">
        <p14:creationId xmlns:p14="http://schemas.microsoft.com/office/powerpoint/2010/main" val="22032324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Python convention testing (PEP8)</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dirty="0"/>
              <a:t>Screenshot after errors fixed</a:t>
            </a:r>
            <a:endParaRPr i="1" dirty="0"/>
          </a:p>
        </p:txBody>
      </p:sp>
    </p:spTree>
    <p:extLst>
      <p:ext uri="{BB962C8B-B14F-4D97-AF65-F5344CB8AC3E}">
        <p14:creationId xmlns:p14="http://schemas.microsoft.com/office/powerpoint/2010/main" val="242259250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1929</TotalTime>
  <Words>3474</Words>
  <Application>Microsoft Office PowerPoint</Application>
  <PresentationFormat>On-screen Show (16:9)</PresentationFormat>
  <Paragraphs>428</Paragraphs>
  <Slides>100</Slides>
  <Notes>87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100</vt:i4>
      </vt:variant>
    </vt:vector>
  </HeadingPairs>
  <TitlesOfParts>
    <vt:vector size="104" baseType="lpstr">
      <vt:lpstr>Arial</vt:lpstr>
      <vt:lpstr>Arial</vt:lpstr>
      <vt:lpstr>Avenir Next LT Pro</vt:lpstr>
      <vt:lpstr>Simple Light</vt:lpstr>
      <vt:lpstr>D’s Nuts Chatbot</vt:lpstr>
      <vt:lpstr>Describe Your Client</vt:lpstr>
      <vt:lpstr>Implication 1 - Privacy</vt:lpstr>
      <vt:lpstr>PowerPoint Presentation</vt:lpstr>
      <vt:lpstr>Implication 1 - Privacy</vt:lpstr>
      <vt:lpstr>Implication 2 – Usability (Error Recovery)</vt:lpstr>
      <vt:lpstr>Implication 2 – Usability (Error Recovery)</vt:lpstr>
      <vt:lpstr>Implication 2 – Usability (Error Recovery)</vt:lpstr>
      <vt:lpstr>Implication 3 - Functionality</vt:lpstr>
      <vt:lpstr>Implication 3 - Functionality</vt:lpstr>
      <vt:lpstr>Implication 3 - Functionality</vt:lpstr>
      <vt:lpstr>Decomposition</vt:lpstr>
      <vt:lpstr>Component Section</vt:lpstr>
      <vt:lpstr>Component 1 (Trello screenshot)</vt:lpstr>
      <vt:lpstr>Component 1 - Test Plan (and screenshot)</vt:lpstr>
      <vt:lpstr>Component 1 Version 2 (Trello screenshot)</vt:lpstr>
      <vt:lpstr>Component 1 Version 2 - Test Plan</vt:lpstr>
      <vt:lpstr>Component 2 Version 1 (Trello screenshot)</vt:lpstr>
      <vt:lpstr>Component 2 Version 1 - Test Plan</vt:lpstr>
      <vt:lpstr>Component 2 Version 2 (Trello screenshot)</vt:lpstr>
      <vt:lpstr>Component 2 Version 2 - Test Plan</vt:lpstr>
      <vt:lpstr>Component 2 Version 3 (Trello screenshot)</vt:lpstr>
      <vt:lpstr>Component 2 Version 3 - Test Plan</vt:lpstr>
      <vt:lpstr>Component 2 Version 4 (Trello screenshot)</vt:lpstr>
      <vt:lpstr>Component 2 Version 4 - Test Plan</vt:lpstr>
      <vt:lpstr>Component 2 Version 5 (Trello screenshot)</vt:lpstr>
      <vt:lpstr>Component 2 Version 5 - Test Plan</vt:lpstr>
      <vt:lpstr>Component 3 Click &amp; Collect info Version 1 (Trello screenshot)</vt:lpstr>
      <vt:lpstr>Component 3 Version 1 - Test Plan</vt:lpstr>
      <vt:lpstr>Component 3 Version 2 (Trello screenshot)</vt:lpstr>
      <vt:lpstr>Component 3 Version 2 - Test Plan</vt:lpstr>
      <vt:lpstr>Component 3 Version 3 (Trello screenshot)</vt:lpstr>
      <vt:lpstr>Component 3 Version 3 - Test Plan</vt:lpstr>
      <vt:lpstr>Component 3 Version 4 (Trello screenshot)</vt:lpstr>
      <vt:lpstr>Component 3 Version 4 - Test Plan</vt:lpstr>
      <vt:lpstr>Component 4 Version 1 (Trello screenshot)</vt:lpstr>
      <vt:lpstr>Component 4 Version 1 - Test Plan</vt:lpstr>
      <vt:lpstr>Component 4 Version 2 (Trello screenshot)</vt:lpstr>
      <vt:lpstr>Component 4 Version 2 - Test Plan</vt:lpstr>
      <vt:lpstr>Component 4 Version 2 (Trello screenshot – integrated into main)</vt:lpstr>
      <vt:lpstr>Component 4 Version 2 - Test Plan (integrated into main)</vt:lpstr>
      <vt:lpstr>Component 5 Version 1 – Nuts Menu (Trello screenshot)</vt:lpstr>
      <vt:lpstr>Component 5 Version 1 - Test Plan</vt:lpstr>
      <vt:lpstr>Component 5 Version 2 - (Trello screenshot)</vt:lpstr>
      <vt:lpstr>Component 5 Version 2 - Test Plan</vt:lpstr>
      <vt:lpstr>Component 5 Version 3 - (Trello screenshot – integrated into main app)</vt:lpstr>
      <vt:lpstr>Component 5 Version 3 - Test Plan (integrated into main app)</vt:lpstr>
      <vt:lpstr>Component 6 Version 1 (Trello screenshot)</vt:lpstr>
      <vt:lpstr>Component 6 Version 1 - Test Plan</vt:lpstr>
      <vt:lpstr>Component 6 Version 2 (Trello screenshot)</vt:lpstr>
      <vt:lpstr>Component 6 Version 2 - Test Plan</vt:lpstr>
      <vt:lpstr>Component 6 Version 3 (Trello screenshot – integrated into main app)</vt:lpstr>
      <vt:lpstr>Component 6 Version 3 - Test Plan (integrated into main app)</vt:lpstr>
      <vt:lpstr>Component 7 – Print Order Version 1 (Trello screenshot)</vt:lpstr>
      <vt:lpstr>Component 7 Version 1 - Test Plan</vt:lpstr>
      <vt:lpstr>Component 7 Version 2 (Trello screenshot)</vt:lpstr>
      <vt:lpstr>Component 7 Version 2 - Test Plan</vt:lpstr>
      <vt:lpstr>Component 7 Version 3 (Trello screenshot)</vt:lpstr>
      <vt:lpstr>Component 7 Version 3 - Test Plan</vt:lpstr>
      <vt:lpstr>Component 7 Version 4 (Trello screenshot)</vt:lpstr>
      <vt:lpstr>Component 7 Version 4 - Test Plan</vt:lpstr>
      <vt:lpstr>Component 7 Version 5 (Trello screenshot)</vt:lpstr>
      <vt:lpstr>Component 7 Version 5 - Test Plan</vt:lpstr>
      <vt:lpstr>Component 7 Version 6 (Trello screenshot)</vt:lpstr>
      <vt:lpstr>Component 7 Version 6 - Test Plan</vt:lpstr>
      <vt:lpstr>Component 8 Version 1 (Trello screenshot)</vt:lpstr>
      <vt:lpstr>Component 8 Version 1 - Test Plan</vt:lpstr>
      <vt:lpstr>Component 8 Version 2 (Trello screenshot)</vt:lpstr>
      <vt:lpstr>Component 8 Version 2 - Test Plan (integrated into main app)</vt:lpstr>
      <vt:lpstr>Component 9 New Order or Exit Version 1 (Trello screenshot)</vt:lpstr>
      <vt:lpstr>Component 9 Version 1 - Test Plan</vt:lpstr>
      <vt:lpstr>Component 9 Version 2 (Trello screenshot)</vt:lpstr>
      <vt:lpstr>Component 9 Version 2 - Test Plan (integrated)</vt:lpstr>
      <vt:lpstr>Testing Section </vt:lpstr>
      <vt:lpstr>Functional Testing – Component 2 (Order Type) </vt:lpstr>
      <vt:lpstr>Functional Testing – Component 3 (Click &amp; Collect Information) </vt:lpstr>
      <vt:lpstr>Functional Testing – Component 4 (Order Type 2 - Delivery Information, Part 1)</vt:lpstr>
      <vt:lpstr>Functional Testing – Component 4 (Order Type 2 - Delivery Information, Part 2)</vt:lpstr>
      <vt:lpstr>Functional Testing – Component 5 (Nuts Menu)</vt:lpstr>
      <vt:lpstr>Functional Testing – Component 6 (Nuts Ordering Function, Part 1)</vt:lpstr>
      <vt:lpstr>Functional Testing – Component 7 (Order Print Function)</vt:lpstr>
      <vt:lpstr>Functional Testing – Component 8 (Confirm or Cancel Order Function)</vt:lpstr>
      <vt:lpstr>Functional Testing – Component 9 (Start New Order or Exit)</vt:lpstr>
      <vt:lpstr>Functional Testing (list) of Found Bugs</vt:lpstr>
      <vt:lpstr>Functional Testing – Bugs fixed</vt:lpstr>
      <vt:lpstr>Using evidence of testing show how you refined your program (duplicate slides) DELETE THIS SLIDE.</vt:lpstr>
      <vt:lpstr>Refining Program</vt:lpstr>
      <vt:lpstr>Created valid_string Function </vt:lpstr>
      <vt:lpstr>Created valid_phone Function </vt:lpstr>
      <vt:lpstr>Created Lists to use for len()</vt:lpstr>
      <vt:lpstr>Created Lists to use for len()</vt:lpstr>
      <vt:lpstr>User Testing (Screenshot and show feedback from a range of users/testers)</vt:lpstr>
      <vt:lpstr>Using evidence of user feedback show how you refined your program (duplicate slides)</vt:lpstr>
      <vt:lpstr>Version Control Section</vt:lpstr>
      <vt:lpstr>Version Control Evidence</vt:lpstr>
      <vt:lpstr>Version Control Evidence</vt:lpstr>
      <vt:lpstr>Python Code Coventions</vt:lpstr>
      <vt:lpstr>Python convention testing (PEP8)</vt:lpstr>
      <vt:lpstr>Python convention testing (PEP8)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dc:creator>danett pepito</dc:creator>
  <cp:lastModifiedBy>Danett Pepito</cp:lastModifiedBy>
  <cp:revision>70</cp:revision>
  <dcterms:modified xsi:type="dcterms:W3CDTF">2022-03-28T21:38:07Z</dcterms:modified>
</cp:coreProperties>
</file>